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  <p:sldMasterId id="2147483766" r:id="rId5"/>
    <p:sldMasterId id="2147483792" r:id="rId6"/>
    <p:sldMasterId id="2147483809" r:id="rId7"/>
    <p:sldMasterId id="2147483821" r:id="rId8"/>
  </p:sldMasterIdLst>
  <p:notesMasterIdLst>
    <p:notesMasterId r:id="rId20"/>
  </p:notesMasterIdLst>
  <p:sldIdLst>
    <p:sldId id="372" r:id="rId9"/>
    <p:sldId id="316" r:id="rId10"/>
    <p:sldId id="287" r:id="rId11"/>
    <p:sldId id="267" r:id="rId12"/>
    <p:sldId id="365" r:id="rId13"/>
    <p:sldId id="367" r:id="rId14"/>
    <p:sldId id="373" r:id="rId15"/>
    <p:sldId id="311" r:id="rId16"/>
    <p:sldId id="374" r:id="rId17"/>
    <p:sldId id="323" r:id="rId18"/>
    <p:sldId id="3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C5A9"/>
    <a:srgbClr val="24330C"/>
    <a:srgbClr val="1F2E07"/>
    <a:srgbClr val="223106"/>
    <a:srgbClr val="B8B8B8"/>
    <a:srgbClr val="F7F6F9"/>
    <a:srgbClr val="E1E1E3"/>
    <a:srgbClr val="E0E1E3"/>
    <a:srgbClr val="E4E4E4"/>
    <a:srgbClr val="B8B4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257074220085922"/>
          <c:y val="8.5610302686228209E-3"/>
          <c:w val="0.83532180005277124"/>
          <c:h val="0.98840312486053317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tx2"/>
            </a:solidFill>
            <a:ln w="28575">
              <a:solidFill>
                <a:schemeClr val="tx2"/>
              </a:solidFill>
            </a:ln>
          </c:spPr>
          <c:explosion val="6"/>
          <c:dPt>
            <c:idx val="0"/>
            <c:bubble3D val="0"/>
            <c:explosion val="0"/>
            <c:spPr>
              <a:solidFill>
                <a:schemeClr val="tx2"/>
              </a:solidFill>
              <a:ln w="2857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D64-4E1C-B555-70F11C10DF06}"/>
              </c:ext>
            </c:extLst>
          </c:dPt>
          <c:dPt>
            <c:idx val="1"/>
            <c:bubble3D val="0"/>
            <c:explosion val="0"/>
            <c:spPr>
              <a:noFill/>
              <a:ln w="285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D64-4E1C-B555-70F11C10DF06}"/>
              </c:ext>
            </c:extLst>
          </c:dPt>
          <c:cat>
            <c:strRef>
              <c:f>Лист1!$A$2:$A$3</c:f>
              <c:strCache>
                <c:ptCount val="2"/>
                <c:pt idx="0">
                  <c:v>Кв. 1</c:v>
                </c:pt>
                <c:pt idx="1">
                  <c:v>Кв. 2</c:v>
                </c:pt>
              </c:strCache>
            </c:strRef>
          </c:cat>
          <c:val>
            <c:numRef>
              <c:f>Лист1!$B$2:$B$3</c:f>
              <c:numCache>
                <c:formatCode>0%</c:formatCode>
                <c:ptCount val="2"/>
                <c:pt idx="0">
                  <c:v>0.37</c:v>
                </c:pt>
                <c:pt idx="1">
                  <c:v>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64-4E1C-B555-70F11C10DF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0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 i="0"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pPr>
      <a:endParaRPr lang="en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257074220085922"/>
          <c:y val="8.5610302686228209E-3"/>
          <c:w val="0.83532180005277124"/>
          <c:h val="0.98840312486053317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tx2"/>
            </a:solidFill>
            <a:ln w="28575">
              <a:solidFill>
                <a:schemeClr val="tx2"/>
              </a:solidFill>
            </a:ln>
          </c:spPr>
          <c:explosion val="6"/>
          <c:dPt>
            <c:idx val="0"/>
            <c:bubble3D val="0"/>
            <c:explosion val="0"/>
            <c:spPr>
              <a:solidFill>
                <a:schemeClr val="tx2"/>
              </a:solidFill>
              <a:ln w="2857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8C3-4A4C-99D2-AE5D95DA0956}"/>
              </c:ext>
            </c:extLst>
          </c:dPt>
          <c:dPt>
            <c:idx val="1"/>
            <c:bubble3D val="0"/>
            <c:explosion val="0"/>
            <c:spPr>
              <a:noFill/>
              <a:ln w="285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8C3-4A4C-99D2-AE5D95DA0956}"/>
              </c:ext>
            </c:extLst>
          </c:dPt>
          <c:cat>
            <c:strRef>
              <c:f>Лист1!$A$2:$A$3</c:f>
              <c:strCache>
                <c:ptCount val="2"/>
                <c:pt idx="0">
                  <c:v>Кв. 1</c:v>
                </c:pt>
                <c:pt idx="1">
                  <c:v>Кв. 2</c:v>
                </c:pt>
              </c:strCache>
            </c:strRef>
          </c:cat>
          <c:val>
            <c:numRef>
              <c:f>Лист1!$B$2:$B$3</c:f>
              <c:numCache>
                <c:formatCode>0%</c:formatCode>
                <c:ptCount val="2"/>
                <c:pt idx="0">
                  <c:v>0.54</c:v>
                </c:pt>
                <c:pt idx="1">
                  <c:v>0.46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8C3-4A4C-99D2-AE5D95DA09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0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 i="0"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pPr>
      <a:endParaRPr lang="en-I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257074220085922"/>
          <c:y val="8.5610302686228209E-3"/>
          <c:w val="0.83532180005277124"/>
          <c:h val="0.98840312486053317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tx2"/>
            </a:solidFill>
            <a:ln w="28575">
              <a:solidFill>
                <a:schemeClr val="tx2"/>
              </a:solidFill>
            </a:ln>
          </c:spPr>
          <c:explosion val="6"/>
          <c:dPt>
            <c:idx val="0"/>
            <c:bubble3D val="0"/>
            <c:explosion val="0"/>
            <c:spPr>
              <a:solidFill>
                <a:schemeClr val="tx2"/>
              </a:solidFill>
              <a:ln w="2857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767-475E-B4DF-DE25210F0772}"/>
              </c:ext>
            </c:extLst>
          </c:dPt>
          <c:dPt>
            <c:idx val="1"/>
            <c:bubble3D val="0"/>
            <c:explosion val="0"/>
            <c:spPr>
              <a:noFill/>
              <a:ln w="285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67-475E-B4DF-DE25210F0772}"/>
              </c:ext>
            </c:extLst>
          </c:dPt>
          <c:cat>
            <c:strRef>
              <c:f>Лист1!$A$2:$A$3</c:f>
              <c:strCache>
                <c:ptCount val="2"/>
                <c:pt idx="0">
                  <c:v>Кв. 1</c:v>
                </c:pt>
                <c:pt idx="1">
                  <c:v>Кв. 2</c:v>
                </c:pt>
              </c:strCache>
            </c:strRef>
          </c:cat>
          <c:val>
            <c:numRef>
              <c:f>Лист1!$B$2:$B$3</c:f>
              <c:numCache>
                <c:formatCode>0%</c:formatCode>
                <c:ptCount val="2"/>
                <c:pt idx="0">
                  <c:v>0.63</c:v>
                </c:pt>
                <c:pt idx="1">
                  <c:v>0.37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767-475E-B4DF-DE25210F07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0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 i="0"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9E32F-59A2-4B6C-8C08-C455F602AC1B}" type="datetimeFigureOut">
              <a:rPr lang="en-IL" smtClean="0"/>
              <a:t>19/01/2025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BE74F-3E7B-441A-AA70-10E825E7235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46897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FF4DA-7D93-4400-B2E7-000244240C03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523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5B5243-862D-E740-B344-4F7242EAA7A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7024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1fdc4df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1fdc4df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>
            <a:extLst>
              <a:ext uri="{FF2B5EF4-FFF2-40B4-BE49-F238E27FC236}">
                <a16:creationId xmlns:a16="http://schemas.microsoft.com/office/drawing/2014/main" id="{F188187D-42AA-E340-8488-146DD9C532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6628" y="1704"/>
            <a:ext cx="5065372" cy="6851186"/>
          </a:xfrm>
          <a:custGeom>
            <a:avLst/>
            <a:gdLst>
              <a:gd name="connsiteX0" fmla="*/ 5065372 w 5065372"/>
              <a:gd name="connsiteY0" fmla="*/ 5798775 h 6851186"/>
              <a:gd name="connsiteX1" fmla="*/ 5065372 w 5065372"/>
              <a:gd name="connsiteY1" fmla="*/ 6851186 h 6851186"/>
              <a:gd name="connsiteX2" fmla="*/ 4012960 w 5065372"/>
              <a:gd name="connsiteY2" fmla="*/ 6851186 h 6851186"/>
              <a:gd name="connsiteX3" fmla="*/ 3388309 w 5065372"/>
              <a:gd name="connsiteY3" fmla="*/ 1390203 h 6851186"/>
              <a:gd name="connsiteX4" fmla="*/ 5065372 w 5065372"/>
              <a:gd name="connsiteY4" fmla="*/ 3067266 h 6851186"/>
              <a:gd name="connsiteX5" fmla="*/ 5065372 w 5065372"/>
              <a:gd name="connsiteY5" fmla="*/ 3783922 h 6851186"/>
              <a:gd name="connsiteX6" fmla="*/ 3388309 w 5065372"/>
              <a:gd name="connsiteY6" fmla="*/ 5460986 h 6851186"/>
              <a:gd name="connsiteX7" fmla="*/ 1352918 w 5065372"/>
              <a:gd name="connsiteY7" fmla="*/ 3425594 h 6851186"/>
              <a:gd name="connsiteX8" fmla="*/ 3388302 w 5065372"/>
              <a:gd name="connsiteY8" fmla="*/ 38994 h 6851186"/>
              <a:gd name="connsiteX9" fmla="*/ 5065372 w 5065372"/>
              <a:gd name="connsiteY9" fmla="*/ 1716064 h 6851186"/>
              <a:gd name="connsiteX10" fmla="*/ 5065372 w 5065372"/>
              <a:gd name="connsiteY10" fmla="*/ 2791715 h 6851186"/>
              <a:gd name="connsiteX11" fmla="*/ 3388302 w 5065372"/>
              <a:gd name="connsiteY11" fmla="*/ 1114645 h 6851186"/>
              <a:gd name="connsiteX12" fmla="*/ 1075651 w 5065372"/>
              <a:gd name="connsiteY12" fmla="*/ 3427297 h 6851186"/>
              <a:gd name="connsiteX13" fmla="*/ 3388302 w 5065372"/>
              <a:gd name="connsiteY13" fmla="*/ 5739949 h 6851186"/>
              <a:gd name="connsiteX14" fmla="*/ 5065372 w 5065372"/>
              <a:gd name="connsiteY14" fmla="*/ 4062879 h 6851186"/>
              <a:gd name="connsiteX15" fmla="*/ 5065372 w 5065372"/>
              <a:gd name="connsiteY15" fmla="*/ 5138530 h 6851186"/>
              <a:gd name="connsiteX16" fmla="*/ 3388302 w 5065372"/>
              <a:gd name="connsiteY16" fmla="*/ 6815600 h 6851186"/>
              <a:gd name="connsiteX17" fmla="*/ 0 w 5065372"/>
              <a:gd name="connsiteY17" fmla="*/ 3427297 h 6851186"/>
              <a:gd name="connsiteX18" fmla="*/ 4011255 w 5065372"/>
              <a:gd name="connsiteY18" fmla="*/ 0 h 6851186"/>
              <a:gd name="connsiteX19" fmla="*/ 5065372 w 5065372"/>
              <a:gd name="connsiteY19" fmla="*/ 0 h 6851186"/>
              <a:gd name="connsiteX20" fmla="*/ 5065372 w 5065372"/>
              <a:gd name="connsiteY20" fmla="*/ 1054117 h 685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065372" h="6851186">
                <a:moveTo>
                  <a:pt x="5065372" y="5798775"/>
                </a:moveTo>
                <a:lnTo>
                  <a:pt x="5065372" y="6851186"/>
                </a:lnTo>
                <a:lnTo>
                  <a:pt x="4012960" y="6851186"/>
                </a:lnTo>
                <a:close/>
                <a:moveTo>
                  <a:pt x="3388309" y="1390203"/>
                </a:moveTo>
                <a:lnTo>
                  <a:pt x="5065372" y="3067266"/>
                </a:lnTo>
                <a:lnTo>
                  <a:pt x="5065372" y="3783922"/>
                </a:lnTo>
                <a:lnTo>
                  <a:pt x="3388309" y="5460986"/>
                </a:lnTo>
                <a:lnTo>
                  <a:pt x="1352918" y="3425594"/>
                </a:lnTo>
                <a:close/>
                <a:moveTo>
                  <a:pt x="3388302" y="38994"/>
                </a:moveTo>
                <a:lnTo>
                  <a:pt x="5065372" y="1716064"/>
                </a:lnTo>
                <a:lnTo>
                  <a:pt x="5065372" y="2791715"/>
                </a:lnTo>
                <a:lnTo>
                  <a:pt x="3388302" y="1114645"/>
                </a:lnTo>
                <a:lnTo>
                  <a:pt x="1075651" y="3427297"/>
                </a:lnTo>
                <a:lnTo>
                  <a:pt x="3388302" y="5739949"/>
                </a:lnTo>
                <a:lnTo>
                  <a:pt x="5065372" y="4062879"/>
                </a:lnTo>
                <a:lnTo>
                  <a:pt x="5065372" y="5138530"/>
                </a:lnTo>
                <a:lnTo>
                  <a:pt x="3388302" y="6815600"/>
                </a:lnTo>
                <a:lnTo>
                  <a:pt x="0" y="3427297"/>
                </a:lnTo>
                <a:close/>
                <a:moveTo>
                  <a:pt x="4011255" y="0"/>
                </a:moveTo>
                <a:lnTo>
                  <a:pt x="5065372" y="0"/>
                </a:lnTo>
                <a:lnTo>
                  <a:pt x="5065372" y="10541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262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7140600" y="613900"/>
            <a:ext cx="4421600" cy="410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017212" y="2054715"/>
            <a:ext cx="4668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927812" y="932315"/>
            <a:ext cx="28472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255412" y="3295548"/>
            <a:ext cx="4192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7431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623000" y="0"/>
            <a:ext cx="1094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107000" y="1352033"/>
            <a:ext cx="9978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250200" y="516133"/>
            <a:ext cx="9691600" cy="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6965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623000" y="0"/>
            <a:ext cx="1094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166933" y="522576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316617" y="1994633"/>
            <a:ext cx="4487200" cy="41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6388199" y="1994633"/>
            <a:ext cx="4487200" cy="41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423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-65067" y="2004333"/>
            <a:ext cx="12496800" cy="420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166933" y="522576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166933" y="2795933"/>
            <a:ext cx="3847200" cy="26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>
              <a:spcBef>
                <a:spcPts val="2133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>
              <a:spcBef>
                <a:spcPts val="2133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>
              <a:spcBef>
                <a:spcPts val="2133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>
              <a:spcBef>
                <a:spcPts val="2133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>
              <a:spcBef>
                <a:spcPts val="2133"/>
              </a:spcBef>
              <a:spcAft>
                <a:spcPts val="2133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9132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347800" y="4246267"/>
            <a:ext cx="9496400" cy="1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198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623000" y="0"/>
            <a:ext cx="1094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9"/>
          <p:cNvSpPr/>
          <p:nvPr/>
        </p:nvSpPr>
        <p:spPr>
          <a:xfrm>
            <a:off x="7293900" y="1641800"/>
            <a:ext cx="4898000" cy="357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1166933" y="2156067"/>
            <a:ext cx="36104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Regular"/>
              <a:buNone/>
              <a:defRPr sz="2133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Regular"/>
              <a:buNone/>
              <a:defRPr sz="2133"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Regular"/>
              <a:buNone/>
              <a:defRPr sz="2133"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Regular"/>
              <a:buNone/>
              <a:defRPr sz="2133"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Regular"/>
              <a:buNone/>
              <a:defRPr sz="2133"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Regular"/>
              <a:buNone/>
              <a:defRPr sz="2133"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Regular"/>
              <a:buNone/>
              <a:defRPr sz="2133"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Regular"/>
              <a:buNone/>
              <a:defRPr sz="2133"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Regular"/>
              <a:buNone/>
              <a:defRPr sz="2133"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1166933" y="522567"/>
            <a:ext cx="52336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1166933" y="2835100"/>
            <a:ext cx="38732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4038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623000" y="605200"/>
            <a:ext cx="5472800" cy="553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10"/>
          <p:cNvSpPr/>
          <p:nvPr/>
        </p:nvSpPr>
        <p:spPr>
          <a:xfrm rot="10800000">
            <a:off x="2801000" y="-68233"/>
            <a:ext cx="6590000" cy="1601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3654200" y="516135"/>
            <a:ext cx="4883600" cy="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3645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623000" y="605200"/>
            <a:ext cx="10946000" cy="56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11"/>
          <p:cNvSpPr/>
          <p:nvPr/>
        </p:nvSpPr>
        <p:spPr>
          <a:xfrm>
            <a:off x="-15800" y="1533000"/>
            <a:ext cx="12223600" cy="37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2716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415600" y="3889633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04533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4240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623000" y="605200"/>
            <a:ext cx="10946000" cy="564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881667" y="2527631"/>
            <a:ext cx="32008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881667" y="2986397"/>
            <a:ext cx="3200800" cy="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 hasCustomPrompt="1"/>
          </p:nvPr>
        </p:nvSpPr>
        <p:spPr>
          <a:xfrm>
            <a:off x="1294467" y="2082097"/>
            <a:ext cx="23752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/>
          </p:nvPr>
        </p:nvSpPr>
        <p:spPr>
          <a:xfrm>
            <a:off x="4495600" y="2527631"/>
            <a:ext cx="32008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4495600" y="2986397"/>
            <a:ext cx="3200800" cy="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4908400" y="2082097"/>
            <a:ext cx="23752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6"/>
          </p:nvPr>
        </p:nvSpPr>
        <p:spPr>
          <a:xfrm>
            <a:off x="8109533" y="2527631"/>
            <a:ext cx="32008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8109533" y="2986397"/>
            <a:ext cx="3200800" cy="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8" hasCustomPrompt="1"/>
          </p:nvPr>
        </p:nvSpPr>
        <p:spPr>
          <a:xfrm>
            <a:off x="8522333" y="2082097"/>
            <a:ext cx="23752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/>
          </p:nvPr>
        </p:nvSpPr>
        <p:spPr>
          <a:xfrm>
            <a:off x="881667" y="4618615"/>
            <a:ext cx="32008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3"/>
          </p:nvPr>
        </p:nvSpPr>
        <p:spPr>
          <a:xfrm>
            <a:off x="881667" y="5077381"/>
            <a:ext cx="3200800" cy="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4" hasCustomPrompt="1"/>
          </p:nvPr>
        </p:nvSpPr>
        <p:spPr>
          <a:xfrm>
            <a:off x="1294467" y="4173081"/>
            <a:ext cx="23752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/>
          </p:nvPr>
        </p:nvSpPr>
        <p:spPr>
          <a:xfrm>
            <a:off x="4495600" y="4618615"/>
            <a:ext cx="32008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6"/>
          </p:nvPr>
        </p:nvSpPr>
        <p:spPr>
          <a:xfrm>
            <a:off x="4495600" y="5077381"/>
            <a:ext cx="3200800" cy="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7" hasCustomPrompt="1"/>
          </p:nvPr>
        </p:nvSpPr>
        <p:spPr>
          <a:xfrm>
            <a:off x="4908400" y="4173081"/>
            <a:ext cx="23752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8"/>
          </p:nvPr>
        </p:nvSpPr>
        <p:spPr>
          <a:xfrm>
            <a:off x="8109533" y="4618615"/>
            <a:ext cx="32008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9"/>
          </p:nvPr>
        </p:nvSpPr>
        <p:spPr>
          <a:xfrm>
            <a:off x="8109533" y="5077381"/>
            <a:ext cx="3200800" cy="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0" hasCustomPrompt="1"/>
          </p:nvPr>
        </p:nvSpPr>
        <p:spPr>
          <a:xfrm>
            <a:off x="8522333" y="4173081"/>
            <a:ext cx="23752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/>
          <p:nvPr/>
        </p:nvSpPr>
        <p:spPr>
          <a:xfrm rot="10800000">
            <a:off x="2801000" y="-68233"/>
            <a:ext cx="6590000" cy="1601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21"/>
          </p:nvPr>
        </p:nvSpPr>
        <p:spPr>
          <a:xfrm>
            <a:off x="3654200" y="605200"/>
            <a:ext cx="4883600" cy="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3681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>
            <a:extLst>
              <a:ext uri="{FF2B5EF4-FFF2-40B4-BE49-F238E27FC236}">
                <a16:creationId xmlns:a16="http://schemas.microsoft.com/office/drawing/2014/main" id="{04513B45-792B-EA45-BDD3-CA23C84047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3932006" cy="5758048"/>
          </a:xfrm>
          <a:custGeom>
            <a:avLst/>
            <a:gdLst>
              <a:gd name="connsiteX0" fmla="*/ 1123491 w 3932006"/>
              <a:gd name="connsiteY0" fmla="*/ 683805 h 5758048"/>
              <a:gd name="connsiteX1" fmla="*/ 1 w 3932006"/>
              <a:gd name="connsiteY1" fmla="*/ 1811395 h 5758048"/>
              <a:gd name="connsiteX2" fmla="*/ 1 w 3932006"/>
              <a:gd name="connsiteY2" fmla="*/ 1954692 h 5758048"/>
              <a:gd name="connsiteX3" fmla="*/ 1123490 w 3932006"/>
              <a:gd name="connsiteY3" fmla="*/ 827102 h 5758048"/>
              <a:gd name="connsiteX4" fmla="*/ 3147308 w 3932006"/>
              <a:gd name="connsiteY4" fmla="*/ 2858308 h 5758048"/>
              <a:gd name="connsiteX5" fmla="*/ 1123490 w 3932006"/>
              <a:gd name="connsiteY5" fmla="*/ 4889514 h 5758048"/>
              <a:gd name="connsiteX6" fmla="*/ 1 w 3932006"/>
              <a:gd name="connsiteY6" fmla="*/ 3761922 h 5758048"/>
              <a:gd name="connsiteX7" fmla="*/ 1 w 3932006"/>
              <a:gd name="connsiteY7" fmla="*/ 3906926 h 5758048"/>
              <a:gd name="connsiteX8" fmla="*/ 1123491 w 3932006"/>
              <a:gd name="connsiteY8" fmla="*/ 5034517 h 5758048"/>
              <a:gd name="connsiteX9" fmla="*/ 3290935 w 3932006"/>
              <a:gd name="connsiteY9" fmla="*/ 2859160 h 5758048"/>
              <a:gd name="connsiteX10" fmla="*/ 0 w 3932006"/>
              <a:gd name="connsiteY10" fmla="*/ 0 h 5758048"/>
              <a:gd name="connsiteX11" fmla="*/ 1 w 3932006"/>
              <a:gd name="connsiteY11" fmla="*/ 0 h 5758048"/>
              <a:gd name="connsiteX12" fmla="*/ 1 w 3932006"/>
              <a:gd name="connsiteY12" fmla="*/ 1167984 h 5758048"/>
              <a:gd name="connsiteX13" fmla="*/ 1123491 w 3932006"/>
              <a:gd name="connsiteY13" fmla="*/ 40392 h 5758048"/>
              <a:gd name="connsiteX14" fmla="*/ 3932006 w 3932006"/>
              <a:gd name="connsiteY14" fmla="*/ 2859160 h 5758048"/>
              <a:gd name="connsiteX15" fmla="*/ 1123491 w 3932006"/>
              <a:gd name="connsiteY15" fmla="*/ 5677929 h 5758048"/>
              <a:gd name="connsiteX16" fmla="*/ 1 w 3932006"/>
              <a:gd name="connsiteY16" fmla="*/ 4550337 h 5758048"/>
              <a:gd name="connsiteX17" fmla="*/ 1 w 3932006"/>
              <a:gd name="connsiteY17" fmla="*/ 5758048 h 5758048"/>
              <a:gd name="connsiteX18" fmla="*/ 0 w 3932006"/>
              <a:gd name="connsiteY18" fmla="*/ 5758048 h 575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32006" h="5758048">
                <a:moveTo>
                  <a:pt x="1123491" y="683805"/>
                </a:moveTo>
                <a:lnTo>
                  <a:pt x="1" y="1811395"/>
                </a:lnTo>
                <a:lnTo>
                  <a:pt x="1" y="1954692"/>
                </a:lnTo>
                <a:lnTo>
                  <a:pt x="1123490" y="827102"/>
                </a:lnTo>
                <a:lnTo>
                  <a:pt x="3147308" y="2858308"/>
                </a:lnTo>
                <a:lnTo>
                  <a:pt x="1123490" y="4889514"/>
                </a:lnTo>
                <a:lnTo>
                  <a:pt x="1" y="3761922"/>
                </a:lnTo>
                <a:lnTo>
                  <a:pt x="1" y="3906926"/>
                </a:lnTo>
                <a:lnTo>
                  <a:pt x="1123491" y="5034517"/>
                </a:lnTo>
                <a:lnTo>
                  <a:pt x="3290935" y="285916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" y="1167984"/>
                </a:lnTo>
                <a:lnTo>
                  <a:pt x="1123491" y="40392"/>
                </a:lnTo>
                <a:lnTo>
                  <a:pt x="3932006" y="2859160"/>
                </a:lnTo>
                <a:lnTo>
                  <a:pt x="1123491" y="5677929"/>
                </a:lnTo>
                <a:lnTo>
                  <a:pt x="1" y="4550337"/>
                </a:lnTo>
                <a:lnTo>
                  <a:pt x="1" y="5758048"/>
                </a:lnTo>
                <a:lnTo>
                  <a:pt x="0" y="57580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73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0" y="3429000"/>
            <a:ext cx="12192000" cy="28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5"/>
          <p:cNvSpPr/>
          <p:nvPr/>
        </p:nvSpPr>
        <p:spPr>
          <a:xfrm>
            <a:off x="2618600" y="1026100"/>
            <a:ext cx="6954800" cy="412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4369400" y="4114812"/>
            <a:ext cx="3453200" cy="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3400800" y="1470600"/>
            <a:ext cx="5390400" cy="18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8186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623000" y="605200"/>
            <a:ext cx="10946000" cy="564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449233" y="2165917"/>
            <a:ext cx="27632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1"/>
          </p:nvPr>
        </p:nvSpPr>
        <p:spPr>
          <a:xfrm>
            <a:off x="7146833" y="3008884"/>
            <a:ext cx="3368000" cy="16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40826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623000" y="605200"/>
            <a:ext cx="10946000" cy="56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1979479" y="2165917"/>
            <a:ext cx="27632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1677079" y="3008884"/>
            <a:ext cx="3368000" cy="16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52491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623000" y="605200"/>
            <a:ext cx="10946000" cy="564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18"/>
          <p:cNvSpPr/>
          <p:nvPr/>
        </p:nvSpPr>
        <p:spPr>
          <a:xfrm rot="10800000">
            <a:off x="2801000" y="-68233"/>
            <a:ext cx="6590000" cy="1601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2028233" y="4379415"/>
            <a:ext cx="32008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1"/>
          </p:nvPr>
        </p:nvSpPr>
        <p:spPr>
          <a:xfrm>
            <a:off x="2028233" y="4874181"/>
            <a:ext cx="3200800" cy="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idx="2"/>
          </p:nvPr>
        </p:nvSpPr>
        <p:spPr>
          <a:xfrm>
            <a:off x="6962967" y="4379415"/>
            <a:ext cx="32008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3"/>
          </p:nvPr>
        </p:nvSpPr>
        <p:spPr>
          <a:xfrm>
            <a:off x="6962967" y="4874181"/>
            <a:ext cx="3200800" cy="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4"/>
          </p:nvPr>
        </p:nvSpPr>
        <p:spPr>
          <a:xfrm>
            <a:off x="3654200" y="516135"/>
            <a:ext cx="4883600" cy="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050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Title + Four Columns 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623000" y="3310667"/>
            <a:ext cx="10946000" cy="294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1156300" y="4379400"/>
            <a:ext cx="22376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1156300" y="4874167"/>
            <a:ext cx="2237600" cy="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-108600" y="-85667"/>
            <a:ext cx="12388000" cy="20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 idx="2"/>
          </p:nvPr>
        </p:nvSpPr>
        <p:spPr>
          <a:xfrm>
            <a:off x="2417000" y="524075"/>
            <a:ext cx="7358000" cy="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 idx="3"/>
          </p:nvPr>
        </p:nvSpPr>
        <p:spPr>
          <a:xfrm>
            <a:off x="3703567" y="4379400"/>
            <a:ext cx="22376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3703567" y="4874167"/>
            <a:ext cx="2237600" cy="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5"/>
          </p:nvPr>
        </p:nvSpPr>
        <p:spPr>
          <a:xfrm>
            <a:off x="6250833" y="4379400"/>
            <a:ext cx="22376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250833" y="4874167"/>
            <a:ext cx="2237600" cy="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idx="7"/>
          </p:nvPr>
        </p:nvSpPr>
        <p:spPr>
          <a:xfrm>
            <a:off x="8798100" y="4379400"/>
            <a:ext cx="22376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8"/>
          </p:nvPr>
        </p:nvSpPr>
        <p:spPr>
          <a:xfrm>
            <a:off x="8798100" y="4874167"/>
            <a:ext cx="2237600" cy="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53833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/>
          <p:nvPr/>
        </p:nvSpPr>
        <p:spPr>
          <a:xfrm>
            <a:off x="623000" y="605200"/>
            <a:ext cx="10946000" cy="564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21"/>
          <p:cNvSpPr/>
          <p:nvPr/>
        </p:nvSpPr>
        <p:spPr>
          <a:xfrm rot="10800000">
            <a:off x="2801000" y="-68233"/>
            <a:ext cx="6590000" cy="1601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004600" y="516133"/>
            <a:ext cx="6182800" cy="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02912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/>
          <p:nvPr/>
        </p:nvSpPr>
        <p:spPr>
          <a:xfrm>
            <a:off x="623000" y="0"/>
            <a:ext cx="1094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1166933" y="522576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66107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/>
          <p:nvPr/>
        </p:nvSpPr>
        <p:spPr>
          <a:xfrm>
            <a:off x="0" y="4468067"/>
            <a:ext cx="12388000" cy="244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23"/>
          <p:cNvSpPr/>
          <p:nvPr/>
        </p:nvSpPr>
        <p:spPr>
          <a:xfrm>
            <a:off x="-108600" y="-85667"/>
            <a:ext cx="12388000" cy="20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2417000" y="524075"/>
            <a:ext cx="7358000" cy="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92443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/>
          <p:nvPr/>
        </p:nvSpPr>
        <p:spPr>
          <a:xfrm>
            <a:off x="623000" y="605200"/>
            <a:ext cx="10946000" cy="564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1315067" y="2288433"/>
            <a:ext cx="27404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ubTitle" idx="1"/>
          </p:nvPr>
        </p:nvSpPr>
        <p:spPr>
          <a:xfrm>
            <a:off x="1084867" y="2986397"/>
            <a:ext cx="3200800" cy="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title" idx="2"/>
          </p:nvPr>
        </p:nvSpPr>
        <p:spPr>
          <a:xfrm>
            <a:off x="4725800" y="2288433"/>
            <a:ext cx="27404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3"/>
          </p:nvPr>
        </p:nvSpPr>
        <p:spPr>
          <a:xfrm>
            <a:off x="4495600" y="2986397"/>
            <a:ext cx="3200800" cy="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4"/>
          </p:nvPr>
        </p:nvSpPr>
        <p:spPr>
          <a:xfrm>
            <a:off x="8136533" y="2288433"/>
            <a:ext cx="27404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5"/>
          </p:nvPr>
        </p:nvSpPr>
        <p:spPr>
          <a:xfrm>
            <a:off x="7906333" y="2986397"/>
            <a:ext cx="3200800" cy="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title" idx="6"/>
          </p:nvPr>
        </p:nvSpPr>
        <p:spPr>
          <a:xfrm>
            <a:off x="1315067" y="4379400"/>
            <a:ext cx="27404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subTitle" idx="7"/>
          </p:nvPr>
        </p:nvSpPr>
        <p:spPr>
          <a:xfrm>
            <a:off x="1084867" y="5077381"/>
            <a:ext cx="3200800" cy="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title" idx="8"/>
          </p:nvPr>
        </p:nvSpPr>
        <p:spPr>
          <a:xfrm>
            <a:off x="4725800" y="4379400"/>
            <a:ext cx="27404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subTitle" idx="9"/>
          </p:nvPr>
        </p:nvSpPr>
        <p:spPr>
          <a:xfrm>
            <a:off x="4495600" y="5077381"/>
            <a:ext cx="3200800" cy="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title" idx="13"/>
          </p:nvPr>
        </p:nvSpPr>
        <p:spPr>
          <a:xfrm>
            <a:off x="8136533" y="4379400"/>
            <a:ext cx="27404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subTitle" idx="14"/>
          </p:nvPr>
        </p:nvSpPr>
        <p:spPr>
          <a:xfrm>
            <a:off x="7906333" y="5077381"/>
            <a:ext cx="3200800" cy="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24"/>
          <p:cNvSpPr/>
          <p:nvPr/>
        </p:nvSpPr>
        <p:spPr>
          <a:xfrm rot="10800000">
            <a:off x="2801000" y="-68233"/>
            <a:ext cx="6590000" cy="1601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24"/>
          <p:cNvSpPr txBox="1">
            <a:spLocks noGrp="1"/>
          </p:cNvSpPr>
          <p:nvPr>
            <p:ph type="title" idx="15"/>
          </p:nvPr>
        </p:nvSpPr>
        <p:spPr>
          <a:xfrm>
            <a:off x="3654200" y="519260"/>
            <a:ext cx="4883600" cy="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63068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/>
          <p:nvPr/>
        </p:nvSpPr>
        <p:spPr>
          <a:xfrm>
            <a:off x="-80367" y="605900"/>
            <a:ext cx="7156400" cy="564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1330000" y="1097267"/>
            <a:ext cx="5991200" cy="11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Regular"/>
              <a:buNone/>
              <a:defRPr sz="6933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1"/>
          </p:nvPr>
        </p:nvSpPr>
        <p:spPr>
          <a:xfrm>
            <a:off x="1330000" y="2254833"/>
            <a:ext cx="4462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52" name="Google Shape;152;p25"/>
          <p:cNvSpPr txBox="1"/>
          <p:nvPr/>
        </p:nvSpPr>
        <p:spPr>
          <a:xfrm>
            <a:off x="1330000" y="4240517"/>
            <a:ext cx="4425600" cy="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lang="en" sz="1333">
                <a:solidFill>
                  <a:schemeClr val="accent2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/>
              </a:rPr>
              <a:t>Slidesgo</a:t>
            </a:r>
            <a:r>
              <a:rPr lang="en" sz="1333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lang="en" sz="1333">
                <a:solidFill>
                  <a:schemeClr val="accent2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/>
              </a:rPr>
              <a:t>Flaticon</a:t>
            </a:r>
            <a:r>
              <a:rPr lang="en" sz="1333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lang="en" sz="1333">
                <a:solidFill>
                  <a:schemeClr val="accent2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/>
              </a:rPr>
              <a:t>Freepik</a:t>
            </a:r>
            <a:r>
              <a:rPr lang="en" sz="1333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rPr>
              <a:t>. </a:t>
            </a:r>
            <a:endParaRPr sz="1333">
              <a:solidFill>
                <a:schemeClr val="accent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333">
              <a:solidFill>
                <a:schemeClr val="accent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>
              <a:solidFill>
                <a:schemeClr val="accent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70145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>
            <a:extLst>
              <a:ext uri="{FF2B5EF4-FFF2-40B4-BE49-F238E27FC236}">
                <a16:creationId xmlns:a16="http://schemas.microsoft.com/office/drawing/2014/main" id="{1172227D-4FB6-E44C-B8F5-620570AFCA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9418" y="849084"/>
            <a:ext cx="6988297" cy="5159829"/>
          </a:xfrm>
          <a:custGeom>
            <a:avLst/>
            <a:gdLst>
              <a:gd name="connsiteX0" fmla="*/ 0 w 6988297"/>
              <a:gd name="connsiteY0" fmla="*/ 0 h 5159829"/>
              <a:gd name="connsiteX1" fmla="*/ 6988297 w 6988297"/>
              <a:gd name="connsiteY1" fmla="*/ 0 h 5159829"/>
              <a:gd name="connsiteX2" fmla="*/ 6988297 w 6988297"/>
              <a:gd name="connsiteY2" fmla="*/ 5159829 h 5159829"/>
              <a:gd name="connsiteX3" fmla="*/ 0 w 6988297"/>
              <a:gd name="connsiteY3" fmla="*/ 5159829 h 5159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8297" h="5159829">
                <a:moveTo>
                  <a:pt x="0" y="0"/>
                </a:moveTo>
                <a:lnTo>
                  <a:pt x="6988297" y="0"/>
                </a:lnTo>
                <a:lnTo>
                  <a:pt x="6988297" y="5159829"/>
                </a:lnTo>
                <a:lnTo>
                  <a:pt x="0" y="51598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6647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/>
          <p:nvPr/>
        </p:nvSpPr>
        <p:spPr>
          <a:xfrm>
            <a:off x="8078600" y="4468067"/>
            <a:ext cx="4309600" cy="244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26"/>
          <p:cNvSpPr/>
          <p:nvPr/>
        </p:nvSpPr>
        <p:spPr>
          <a:xfrm>
            <a:off x="-108600" y="-85667"/>
            <a:ext cx="12388000" cy="20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26"/>
          <p:cNvSpPr txBox="1">
            <a:spLocks noGrp="1"/>
          </p:cNvSpPr>
          <p:nvPr>
            <p:ph type="body" idx="1"/>
          </p:nvPr>
        </p:nvSpPr>
        <p:spPr>
          <a:xfrm>
            <a:off x="1166933" y="2432033"/>
            <a:ext cx="6106800" cy="3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1166933" y="522567"/>
            <a:ext cx="56396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52580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2465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82701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CC337A-778E-4DFC-B56F-E7FDABA1652D}"/>
              </a:ext>
            </a:extLst>
          </p:cNvPr>
          <p:cNvSpPr/>
          <p:nvPr userDrawn="1"/>
        </p:nvSpPr>
        <p:spPr>
          <a:xfrm>
            <a:off x="2446338" y="0"/>
            <a:ext cx="4881562" cy="4400550"/>
          </a:xfrm>
          <a:prstGeom prst="rect">
            <a:avLst/>
          </a:prstGeom>
          <a:gradFill flip="none" rotWithShape="1">
            <a:gsLst>
              <a:gs pos="0">
                <a:srgbClr val="20537F"/>
              </a:gs>
              <a:gs pos="50000">
                <a:srgbClr val="2C7D88"/>
              </a:gs>
              <a:gs pos="100000">
                <a:srgbClr val="3DB69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SG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319111" y="1198846"/>
            <a:ext cx="3223821" cy="2213529"/>
          </a:xfrm>
          <a:custGeom>
            <a:avLst/>
            <a:gdLst>
              <a:gd name="connsiteX0" fmla="*/ 0 w 3223821"/>
              <a:gd name="connsiteY0" fmla="*/ 0 h 2213529"/>
              <a:gd name="connsiteX1" fmla="*/ 431463 w 3223821"/>
              <a:gd name="connsiteY1" fmla="*/ 0 h 2213529"/>
              <a:gd name="connsiteX2" fmla="*/ 543127 w 3223821"/>
              <a:gd name="connsiteY2" fmla="*/ 30385 h 2213529"/>
              <a:gd name="connsiteX3" fmla="*/ 601618 w 3223821"/>
              <a:gd name="connsiteY3" fmla="*/ 110904 h 2213529"/>
              <a:gd name="connsiteX4" fmla="*/ 905465 w 3223821"/>
              <a:gd name="connsiteY4" fmla="*/ 1265525 h 2213529"/>
              <a:gd name="connsiteX5" fmla="*/ 935850 w 3223821"/>
              <a:gd name="connsiteY5" fmla="*/ 1385545 h 2213529"/>
              <a:gd name="connsiteX6" fmla="*/ 958639 w 3223821"/>
              <a:gd name="connsiteY6" fmla="*/ 1519238 h 2213529"/>
              <a:gd name="connsiteX7" fmla="*/ 992062 w 3223821"/>
              <a:gd name="connsiteY7" fmla="*/ 1384785 h 2213529"/>
              <a:gd name="connsiteX8" fmla="*/ 1027004 w 3223821"/>
              <a:gd name="connsiteY8" fmla="*/ 1265525 h 2213529"/>
              <a:gd name="connsiteX9" fmla="*/ 1385544 w 3223821"/>
              <a:gd name="connsiteY9" fmla="*/ 110904 h 2213529"/>
              <a:gd name="connsiteX10" fmla="*/ 1444035 w 3223821"/>
              <a:gd name="connsiteY10" fmla="*/ 34183 h 2213529"/>
              <a:gd name="connsiteX11" fmla="*/ 1552660 w 3223821"/>
              <a:gd name="connsiteY11" fmla="*/ 0 h 2213529"/>
              <a:gd name="connsiteX12" fmla="*/ 1704584 w 3223821"/>
              <a:gd name="connsiteY12" fmla="*/ 0 h 2213529"/>
              <a:gd name="connsiteX13" fmla="*/ 1814729 w 3223821"/>
              <a:gd name="connsiteY13" fmla="*/ 29625 h 2213529"/>
              <a:gd name="connsiteX14" fmla="*/ 1874739 w 3223821"/>
              <a:gd name="connsiteY14" fmla="*/ 110904 h 2213529"/>
              <a:gd name="connsiteX15" fmla="*/ 2230240 w 3223821"/>
              <a:gd name="connsiteY15" fmla="*/ 1265525 h 2213529"/>
              <a:gd name="connsiteX16" fmla="*/ 2265183 w 3223821"/>
              <a:gd name="connsiteY16" fmla="*/ 1378708 h 2213529"/>
              <a:gd name="connsiteX17" fmla="*/ 2297087 w 3223821"/>
              <a:gd name="connsiteY17" fmla="*/ 1507084 h 2213529"/>
              <a:gd name="connsiteX18" fmla="*/ 2322154 w 3223821"/>
              <a:gd name="connsiteY18" fmla="*/ 1379468 h 2213529"/>
              <a:gd name="connsiteX19" fmla="*/ 2348741 w 3223821"/>
              <a:gd name="connsiteY19" fmla="*/ 1265525 h 2213529"/>
              <a:gd name="connsiteX20" fmla="*/ 2652588 w 3223821"/>
              <a:gd name="connsiteY20" fmla="*/ 110904 h 2213529"/>
              <a:gd name="connsiteX21" fmla="*/ 2710319 w 3223821"/>
              <a:gd name="connsiteY21" fmla="*/ 33423 h 2213529"/>
              <a:gd name="connsiteX22" fmla="*/ 2819704 w 3223821"/>
              <a:gd name="connsiteY22" fmla="*/ 0 h 2213529"/>
              <a:gd name="connsiteX23" fmla="*/ 3223821 w 3223821"/>
              <a:gd name="connsiteY23" fmla="*/ 0 h 2213529"/>
              <a:gd name="connsiteX24" fmla="*/ 2540165 w 3223821"/>
              <a:gd name="connsiteY24" fmla="*/ 2213529 h 2213529"/>
              <a:gd name="connsiteX25" fmla="*/ 2075278 w 3223821"/>
              <a:gd name="connsiteY25" fmla="*/ 2213529 h 2213529"/>
              <a:gd name="connsiteX26" fmla="*/ 1659007 w 3223821"/>
              <a:gd name="connsiteY26" fmla="*/ 841658 h 2213529"/>
              <a:gd name="connsiteX27" fmla="*/ 1636978 w 3223821"/>
              <a:gd name="connsiteY27" fmla="*/ 771773 h 2213529"/>
              <a:gd name="connsiteX28" fmla="*/ 1614949 w 3223821"/>
              <a:gd name="connsiteY28" fmla="*/ 691253 h 2213529"/>
              <a:gd name="connsiteX29" fmla="*/ 1592920 w 3223821"/>
              <a:gd name="connsiteY29" fmla="*/ 771773 h 2213529"/>
              <a:gd name="connsiteX30" fmla="*/ 1570891 w 3223821"/>
              <a:gd name="connsiteY30" fmla="*/ 841658 h 2213529"/>
              <a:gd name="connsiteX31" fmla="*/ 1148543 w 3223821"/>
              <a:gd name="connsiteY31" fmla="*/ 2213529 h 2213529"/>
              <a:gd name="connsiteX32" fmla="*/ 683656 w 3223821"/>
              <a:gd name="connsiteY32" fmla="*/ 2213529 h 221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223821" h="2213529">
                <a:moveTo>
                  <a:pt x="0" y="0"/>
                </a:moveTo>
                <a:lnTo>
                  <a:pt x="431463" y="0"/>
                </a:lnTo>
                <a:cubicBezTo>
                  <a:pt x="476027" y="0"/>
                  <a:pt x="513249" y="10128"/>
                  <a:pt x="543127" y="30385"/>
                </a:cubicBezTo>
                <a:cubicBezTo>
                  <a:pt x="573005" y="50641"/>
                  <a:pt x="592502" y="77481"/>
                  <a:pt x="601618" y="110904"/>
                </a:cubicBezTo>
                <a:lnTo>
                  <a:pt x="905465" y="1265525"/>
                </a:lnTo>
                <a:cubicBezTo>
                  <a:pt x="915593" y="1302999"/>
                  <a:pt x="925722" y="1343006"/>
                  <a:pt x="935850" y="1385545"/>
                </a:cubicBezTo>
                <a:cubicBezTo>
                  <a:pt x="945978" y="1428083"/>
                  <a:pt x="953574" y="1472648"/>
                  <a:pt x="958639" y="1519238"/>
                </a:cubicBezTo>
                <a:cubicBezTo>
                  <a:pt x="968767" y="1471635"/>
                  <a:pt x="979908" y="1426817"/>
                  <a:pt x="992062" y="1384785"/>
                </a:cubicBezTo>
                <a:cubicBezTo>
                  <a:pt x="1004216" y="1342753"/>
                  <a:pt x="1015863" y="1302999"/>
                  <a:pt x="1027004" y="1265525"/>
                </a:cubicBezTo>
                <a:lnTo>
                  <a:pt x="1385544" y="110904"/>
                </a:lnTo>
                <a:cubicBezTo>
                  <a:pt x="1394660" y="82545"/>
                  <a:pt x="1414156" y="56972"/>
                  <a:pt x="1444035" y="34183"/>
                </a:cubicBezTo>
                <a:cubicBezTo>
                  <a:pt x="1473913" y="11394"/>
                  <a:pt x="1510122" y="0"/>
                  <a:pt x="1552660" y="0"/>
                </a:cubicBezTo>
                <a:lnTo>
                  <a:pt x="1704584" y="0"/>
                </a:lnTo>
                <a:cubicBezTo>
                  <a:pt x="1749148" y="0"/>
                  <a:pt x="1785863" y="9875"/>
                  <a:pt x="1814729" y="29625"/>
                </a:cubicBezTo>
                <a:cubicBezTo>
                  <a:pt x="1843594" y="49375"/>
                  <a:pt x="1863598" y="76468"/>
                  <a:pt x="1874739" y="110904"/>
                </a:cubicBezTo>
                <a:lnTo>
                  <a:pt x="2230240" y="1265525"/>
                </a:lnTo>
                <a:cubicBezTo>
                  <a:pt x="2241381" y="1300974"/>
                  <a:pt x="2253029" y="1338702"/>
                  <a:pt x="2265183" y="1378708"/>
                </a:cubicBezTo>
                <a:cubicBezTo>
                  <a:pt x="2277337" y="1418715"/>
                  <a:pt x="2287971" y="1461507"/>
                  <a:pt x="2297087" y="1507084"/>
                </a:cubicBezTo>
                <a:cubicBezTo>
                  <a:pt x="2305189" y="1462519"/>
                  <a:pt x="2313545" y="1419981"/>
                  <a:pt x="2322154" y="1379468"/>
                </a:cubicBezTo>
                <a:cubicBezTo>
                  <a:pt x="2330763" y="1338955"/>
                  <a:pt x="2339625" y="1300974"/>
                  <a:pt x="2348741" y="1265525"/>
                </a:cubicBezTo>
                <a:lnTo>
                  <a:pt x="2652588" y="110904"/>
                </a:lnTo>
                <a:cubicBezTo>
                  <a:pt x="2660691" y="81532"/>
                  <a:pt x="2679935" y="55706"/>
                  <a:pt x="2710319" y="33423"/>
                </a:cubicBezTo>
                <a:cubicBezTo>
                  <a:pt x="2740704" y="11141"/>
                  <a:pt x="2777166" y="0"/>
                  <a:pt x="2819704" y="0"/>
                </a:cubicBezTo>
                <a:lnTo>
                  <a:pt x="3223821" y="0"/>
                </a:lnTo>
                <a:lnTo>
                  <a:pt x="2540165" y="2213529"/>
                </a:lnTo>
                <a:lnTo>
                  <a:pt x="2075278" y="2213529"/>
                </a:lnTo>
                <a:lnTo>
                  <a:pt x="1659007" y="841658"/>
                </a:lnTo>
                <a:cubicBezTo>
                  <a:pt x="1651917" y="820388"/>
                  <a:pt x="1644574" y="797093"/>
                  <a:pt x="1636978" y="771773"/>
                </a:cubicBezTo>
                <a:cubicBezTo>
                  <a:pt x="1629382" y="746452"/>
                  <a:pt x="1622039" y="719612"/>
                  <a:pt x="1614949" y="691253"/>
                </a:cubicBezTo>
                <a:cubicBezTo>
                  <a:pt x="1607859" y="719612"/>
                  <a:pt x="1600516" y="746452"/>
                  <a:pt x="1592920" y="771773"/>
                </a:cubicBezTo>
                <a:cubicBezTo>
                  <a:pt x="1585324" y="797093"/>
                  <a:pt x="1577981" y="820388"/>
                  <a:pt x="1570891" y="841658"/>
                </a:cubicBezTo>
                <a:lnTo>
                  <a:pt x="1148543" y="2213529"/>
                </a:lnTo>
                <a:lnTo>
                  <a:pt x="683656" y="22135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8358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045479-2DCF-42FD-B304-2F692F18BB66}"/>
              </a:ext>
            </a:extLst>
          </p:cNvPr>
          <p:cNvSpPr/>
          <p:nvPr userDrawn="1"/>
        </p:nvSpPr>
        <p:spPr>
          <a:xfrm>
            <a:off x="0" y="0"/>
            <a:ext cx="6096000" cy="4400550"/>
          </a:xfrm>
          <a:prstGeom prst="rect">
            <a:avLst/>
          </a:prstGeom>
          <a:gradFill flip="none" rotWithShape="1">
            <a:gsLst>
              <a:gs pos="0">
                <a:srgbClr val="20537F"/>
              </a:gs>
              <a:gs pos="50000">
                <a:srgbClr val="2C7D88"/>
              </a:gs>
              <a:gs pos="100000">
                <a:srgbClr val="3DB69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SG" dirty="0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541288" y="1127516"/>
            <a:ext cx="1671189" cy="2434834"/>
          </a:xfrm>
          <a:custGeom>
            <a:avLst/>
            <a:gdLst/>
            <a:ahLst/>
            <a:cxnLst/>
            <a:rect l="l" t="t" r="r" b="b"/>
            <a:pathLst>
              <a:path w="1075668" h="1567191">
                <a:moveTo>
                  <a:pt x="585197" y="0"/>
                </a:moveTo>
                <a:cubicBezTo>
                  <a:pt x="632210" y="0"/>
                  <a:pt x="677994" y="3684"/>
                  <a:pt x="722550" y="11052"/>
                </a:cubicBezTo>
                <a:cubicBezTo>
                  <a:pt x="767107" y="18419"/>
                  <a:pt x="809383" y="29295"/>
                  <a:pt x="849378" y="43679"/>
                </a:cubicBezTo>
                <a:cubicBezTo>
                  <a:pt x="889374" y="58064"/>
                  <a:pt x="926738" y="75255"/>
                  <a:pt x="961471" y="95253"/>
                </a:cubicBezTo>
                <a:cubicBezTo>
                  <a:pt x="996204" y="115250"/>
                  <a:pt x="1027253" y="137879"/>
                  <a:pt x="1054618" y="163140"/>
                </a:cubicBezTo>
                <a:lnTo>
                  <a:pt x="966207" y="328384"/>
                </a:lnTo>
                <a:cubicBezTo>
                  <a:pt x="955682" y="345224"/>
                  <a:pt x="944631" y="357854"/>
                  <a:pt x="933053" y="366275"/>
                </a:cubicBezTo>
                <a:cubicBezTo>
                  <a:pt x="921475" y="374695"/>
                  <a:pt x="906565" y="378905"/>
                  <a:pt x="888321" y="378905"/>
                </a:cubicBezTo>
                <a:cubicBezTo>
                  <a:pt x="872183" y="378905"/>
                  <a:pt x="854816" y="373818"/>
                  <a:pt x="836222" y="363643"/>
                </a:cubicBezTo>
                <a:cubicBezTo>
                  <a:pt x="817627" y="353469"/>
                  <a:pt x="796577" y="342067"/>
                  <a:pt x="773071" y="329437"/>
                </a:cubicBezTo>
                <a:cubicBezTo>
                  <a:pt x="749565" y="316807"/>
                  <a:pt x="722726" y="305404"/>
                  <a:pt x="692554" y="295230"/>
                </a:cubicBezTo>
                <a:cubicBezTo>
                  <a:pt x="662382" y="285056"/>
                  <a:pt x="628000" y="279968"/>
                  <a:pt x="589407" y="279968"/>
                </a:cubicBezTo>
                <a:cubicBezTo>
                  <a:pt x="522748" y="279968"/>
                  <a:pt x="473105" y="294178"/>
                  <a:pt x="440477" y="322595"/>
                </a:cubicBezTo>
                <a:cubicBezTo>
                  <a:pt x="407849" y="351013"/>
                  <a:pt x="391535" y="389430"/>
                  <a:pt x="391535" y="437845"/>
                </a:cubicBezTo>
                <a:cubicBezTo>
                  <a:pt x="391535" y="468719"/>
                  <a:pt x="401359" y="494330"/>
                  <a:pt x="421005" y="514679"/>
                </a:cubicBezTo>
                <a:cubicBezTo>
                  <a:pt x="440652" y="535027"/>
                  <a:pt x="466439" y="552569"/>
                  <a:pt x="498365" y="567304"/>
                </a:cubicBezTo>
                <a:cubicBezTo>
                  <a:pt x="530291" y="582040"/>
                  <a:pt x="566778" y="595547"/>
                  <a:pt x="607826" y="607826"/>
                </a:cubicBezTo>
                <a:cubicBezTo>
                  <a:pt x="648874" y="620105"/>
                  <a:pt x="690799" y="633788"/>
                  <a:pt x="733602" y="648874"/>
                </a:cubicBezTo>
                <a:cubicBezTo>
                  <a:pt x="776404" y="663960"/>
                  <a:pt x="818329" y="681677"/>
                  <a:pt x="859377" y="702026"/>
                </a:cubicBezTo>
                <a:cubicBezTo>
                  <a:pt x="900425" y="722375"/>
                  <a:pt x="936912" y="748337"/>
                  <a:pt x="968838" y="779912"/>
                </a:cubicBezTo>
                <a:cubicBezTo>
                  <a:pt x="1000764" y="811487"/>
                  <a:pt x="1026551" y="849904"/>
                  <a:pt x="1046198" y="895162"/>
                </a:cubicBezTo>
                <a:cubicBezTo>
                  <a:pt x="1065845" y="940420"/>
                  <a:pt x="1075668" y="994975"/>
                  <a:pt x="1075668" y="1058828"/>
                </a:cubicBezTo>
                <a:cubicBezTo>
                  <a:pt x="1075668" y="1129697"/>
                  <a:pt x="1063389" y="1196005"/>
                  <a:pt x="1038830" y="1257753"/>
                </a:cubicBezTo>
                <a:cubicBezTo>
                  <a:pt x="1014272" y="1319500"/>
                  <a:pt x="978662" y="1373354"/>
                  <a:pt x="932000" y="1419313"/>
                </a:cubicBezTo>
                <a:cubicBezTo>
                  <a:pt x="885339" y="1465273"/>
                  <a:pt x="827802" y="1501409"/>
                  <a:pt x="759388" y="1527722"/>
                </a:cubicBezTo>
                <a:cubicBezTo>
                  <a:pt x="690975" y="1554035"/>
                  <a:pt x="613264" y="1567191"/>
                  <a:pt x="526257" y="1567191"/>
                </a:cubicBezTo>
                <a:cubicBezTo>
                  <a:pt x="478543" y="1567191"/>
                  <a:pt x="429952" y="1562280"/>
                  <a:pt x="380484" y="1552456"/>
                </a:cubicBezTo>
                <a:cubicBezTo>
                  <a:pt x="331016" y="1542633"/>
                  <a:pt x="283126" y="1528775"/>
                  <a:pt x="236816" y="1510882"/>
                </a:cubicBezTo>
                <a:cubicBezTo>
                  <a:pt x="190505" y="1492989"/>
                  <a:pt x="147001" y="1471764"/>
                  <a:pt x="106304" y="1447205"/>
                </a:cubicBezTo>
                <a:cubicBezTo>
                  <a:pt x="65607" y="1422646"/>
                  <a:pt x="30172" y="1395281"/>
                  <a:pt x="0" y="1365109"/>
                </a:cubicBezTo>
                <a:lnTo>
                  <a:pt x="105252" y="1198812"/>
                </a:lnTo>
                <a:cubicBezTo>
                  <a:pt x="113672" y="1186884"/>
                  <a:pt x="124723" y="1176885"/>
                  <a:pt x="138406" y="1168815"/>
                </a:cubicBezTo>
                <a:cubicBezTo>
                  <a:pt x="152088" y="1160746"/>
                  <a:pt x="166999" y="1156712"/>
                  <a:pt x="183138" y="1156712"/>
                </a:cubicBezTo>
                <a:cubicBezTo>
                  <a:pt x="204188" y="1156712"/>
                  <a:pt x="225414" y="1163377"/>
                  <a:pt x="246815" y="1176709"/>
                </a:cubicBezTo>
                <a:cubicBezTo>
                  <a:pt x="268216" y="1190041"/>
                  <a:pt x="292423" y="1204776"/>
                  <a:pt x="319438" y="1220915"/>
                </a:cubicBezTo>
                <a:cubicBezTo>
                  <a:pt x="346452" y="1237053"/>
                  <a:pt x="377502" y="1251788"/>
                  <a:pt x="412585" y="1265120"/>
                </a:cubicBezTo>
                <a:cubicBezTo>
                  <a:pt x="447669" y="1278452"/>
                  <a:pt x="489068" y="1285118"/>
                  <a:pt x="536782" y="1285118"/>
                </a:cubicBezTo>
                <a:cubicBezTo>
                  <a:pt x="601336" y="1285118"/>
                  <a:pt x="651506" y="1270909"/>
                  <a:pt x="687291" y="1242491"/>
                </a:cubicBezTo>
                <a:cubicBezTo>
                  <a:pt x="723077" y="1214073"/>
                  <a:pt x="740969" y="1168991"/>
                  <a:pt x="740969" y="1107243"/>
                </a:cubicBezTo>
                <a:cubicBezTo>
                  <a:pt x="740969" y="1071458"/>
                  <a:pt x="731146" y="1042338"/>
                  <a:pt x="711499" y="1019885"/>
                </a:cubicBezTo>
                <a:cubicBezTo>
                  <a:pt x="691852" y="997431"/>
                  <a:pt x="666065" y="978837"/>
                  <a:pt x="634139" y="964102"/>
                </a:cubicBezTo>
                <a:cubicBezTo>
                  <a:pt x="602213" y="949366"/>
                  <a:pt x="565901" y="936386"/>
                  <a:pt x="525204" y="925159"/>
                </a:cubicBezTo>
                <a:cubicBezTo>
                  <a:pt x="484507" y="913932"/>
                  <a:pt x="442757" y="901477"/>
                  <a:pt x="399955" y="887794"/>
                </a:cubicBezTo>
                <a:cubicBezTo>
                  <a:pt x="357153" y="874112"/>
                  <a:pt x="315403" y="857272"/>
                  <a:pt x="274706" y="837274"/>
                </a:cubicBezTo>
                <a:cubicBezTo>
                  <a:pt x="234009" y="817276"/>
                  <a:pt x="197697" y="790963"/>
                  <a:pt x="165771" y="758335"/>
                </a:cubicBezTo>
                <a:cubicBezTo>
                  <a:pt x="133845" y="725708"/>
                  <a:pt x="108058" y="685010"/>
                  <a:pt x="88411" y="636244"/>
                </a:cubicBezTo>
                <a:cubicBezTo>
                  <a:pt x="68765" y="587478"/>
                  <a:pt x="58941" y="527309"/>
                  <a:pt x="58941" y="455738"/>
                </a:cubicBezTo>
                <a:cubicBezTo>
                  <a:pt x="58941" y="398201"/>
                  <a:pt x="70519" y="342067"/>
                  <a:pt x="93674" y="287336"/>
                </a:cubicBezTo>
                <a:cubicBezTo>
                  <a:pt x="116829" y="232606"/>
                  <a:pt x="150861" y="183839"/>
                  <a:pt x="195768" y="141037"/>
                </a:cubicBezTo>
                <a:cubicBezTo>
                  <a:pt x="240675" y="98235"/>
                  <a:pt x="295756" y="64028"/>
                  <a:pt x="361012" y="38417"/>
                </a:cubicBezTo>
                <a:cubicBezTo>
                  <a:pt x="426268" y="12806"/>
                  <a:pt x="500996" y="0"/>
                  <a:pt x="5851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38192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" y="1066799"/>
            <a:ext cx="12192001" cy="3448051"/>
          </a:xfrm>
          <a:custGeom>
            <a:avLst/>
            <a:gdLst>
              <a:gd name="connsiteX0" fmla="*/ 0 w 12192001"/>
              <a:gd name="connsiteY0" fmla="*/ 0 h 3448051"/>
              <a:gd name="connsiteX1" fmla="*/ 12192001 w 12192001"/>
              <a:gd name="connsiteY1" fmla="*/ 0 h 3448051"/>
              <a:gd name="connsiteX2" fmla="*/ 12192001 w 12192001"/>
              <a:gd name="connsiteY2" fmla="*/ 3448051 h 3448051"/>
              <a:gd name="connsiteX3" fmla="*/ 0 w 12192001"/>
              <a:gd name="connsiteY3" fmla="*/ 3448051 h 344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3448051">
                <a:moveTo>
                  <a:pt x="0" y="0"/>
                </a:moveTo>
                <a:lnTo>
                  <a:pt x="12192001" y="0"/>
                </a:lnTo>
                <a:lnTo>
                  <a:pt x="12192001" y="3448051"/>
                </a:lnTo>
                <a:lnTo>
                  <a:pt x="0" y="3448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72204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DDD2B8-37FB-4C79-8BBD-E73054DAA29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rgbClr val="20537F"/>
              </a:gs>
              <a:gs pos="50000">
                <a:srgbClr val="2C7D88"/>
              </a:gs>
              <a:gs pos="100000">
                <a:srgbClr val="3DB69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SG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77FA39B-064F-42C1-BCBD-428A9CC86B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725488"/>
            <a:ext cx="4700588" cy="613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641600" y="1363663"/>
            <a:ext cx="2017713" cy="3687762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5723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25397" y="950025"/>
            <a:ext cx="3863475" cy="4904509"/>
          </a:xfrm>
          <a:custGeom>
            <a:avLst/>
            <a:gdLst>
              <a:gd name="connsiteX0" fmla="*/ 0 w 3863475"/>
              <a:gd name="connsiteY0" fmla="*/ 0 h 4904509"/>
              <a:gd name="connsiteX1" fmla="*/ 3863475 w 3863475"/>
              <a:gd name="connsiteY1" fmla="*/ 0 h 4904509"/>
              <a:gd name="connsiteX2" fmla="*/ 3863475 w 3863475"/>
              <a:gd name="connsiteY2" fmla="*/ 4904509 h 4904509"/>
              <a:gd name="connsiteX3" fmla="*/ 0 w 3863475"/>
              <a:gd name="connsiteY3" fmla="*/ 4904509 h 490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3475" h="4904509">
                <a:moveTo>
                  <a:pt x="0" y="0"/>
                </a:moveTo>
                <a:lnTo>
                  <a:pt x="3863475" y="0"/>
                </a:lnTo>
                <a:lnTo>
                  <a:pt x="3863475" y="4904509"/>
                </a:lnTo>
                <a:lnTo>
                  <a:pt x="0" y="49045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87999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873829" y="0"/>
            <a:ext cx="3090863" cy="6858000"/>
          </a:xfrm>
          <a:custGeom>
            <a:avLst/>
            <a:gdLst>
              <a:gd name="connsiteX0" fmla="*/ 0 w 3090863"/>
              <a:gd name="connsiteY0" fmla="*/ 0 h 6858000"/>
              <a:gd name="connsiteX1" fmla="*/ 3090863 w 3090863"/>
              <a:gd name="connsiteY1" fmla="*/ 0 h 6858000"/>
              <a:gd name="connsiteX2" fmla="*/ 3090863 w 3090863"/>
              <a:gd name="connsiteY2" fmla="*/ 6858000 h 6858000"/>
              <a:gd name="connsiteX3" fmla="*/ 0 w 309086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0863" h="6858000">
                <a:moveTo>
                  <a:pt x="0" y="0"/>
                </a:moveTo>
                <a:lnTo>
                  <a:pt x="3090863" y="0"/>
                </a:lnTo>
                <a:lnTo>
                  <a:pt x="309086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350075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1148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338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CE3611E1-AB07-8443-9F01-3E621EC562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02596" y="640341"/>
            <a:ext cx="5689405" cy="5629806"/>
          </a:xfrm>
          <a:custGeom>
            <a:avLst/>
            <a:gdLst>
              <a:gd name="connsiteX0" fmla="*/ 0 w 5689405"/>
              <a:gd name="connsiteY0" fmla="*/ 0 h 5629806"/>
              <a:gd name="connsiteX1" fmla="*/ 5689405 w 5689405"/>
              <a:gd name="connsiteY1" fmla="*/ 0 h 5629806"/>
              <a:gd name="connsiteX2" fmla="*/ 5689405 w 5689405"/>
              <a:gd name="connsiteY2" fmla="*/ 5629806 h 5629806"/>
              <a:gd name="connsiteX3" fmla="*/ 0 w 5689405"/>
              <a:gd name="connsiteY3" fmla="*/ 5629806 h 562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9405" h="5629806">
                <a:moveTo>
                  <a:pt x="0" y="0"/>
                </a:moveTo>
                <a:lnTo>
                  <a:pt x="5689405" y="0"/>
                </a:lnTo>
                <a:lnTo>
                  <a:pt x="5689405" y="5629806"/>
                </a:lnTo>
                <a:lnTo>
                  <a:pt x="0" y="56298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B6E02496-DC04-EC49-919F-2C1DEBA20A7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35993" y="3256516"/>
            <a:ext cx="2030608" cy="3055460"/>
          </a:xfrm>
          <a:custGeom>
            <a:avLst/>
            <a:gdLst>
              <a:gd name="connsiteX0" fmla="*/ 0 w 2030608"/>
              <a:gd name="connsiteY0" fmla="*/ 0 h 3055460"/>
              <a:gd name="connsiteX1" fmla="*/ 2030608 w 2030608"/>
              <a:gd name="connsiteY1" fmla="*/ 0 h 3055460"/>
              <a:gd name="connsiteX2" fmla="*/ 2030608 w 2030608"/>
              <a:gd name="connsiteY2" fmla="*/ 3055460 h 3055460"/>
              <a:gd name="connsiteX3" fmla="*/ 0 w 2030608"/>
              <a:gd name="connsiteY3" fmla="*/ 3055460 h 305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0608" h="3055460">
                <a:moveTo>
                  <a:pt x="0" y="0"/>
                </a:moveTo>
                <a:lnTo>
                  <a:pt x="2030608" y="0"/>
                </a:lnTo>
                <a:lnTo>
                  <a:pt x="2030608" y="3055460"/>
                </a:lnTo>
                <a:lnTo>
                  <a:pt x="0" y="30554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6771AA38-CDBA-404F-BAE7-DFEDE6C24C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56516"/>
            <a:ext cx="2032492" cy="3051790"/>
          </a:xfrm>
          <a:custGeom>
            <a:avLst/>
            <a:gdLst>
              <a:gd name="connsiteX0" fmla="*/ 0 w 2032492"/>
              <a:gd name="connsiteY0" fmla="*/ 0 h 3051790"/>
              <a:gd name="connsiteX1" fmla="*/ 2032492 w 2032492"/>
              <a:gd name="connsiteY1" fmla="*/ 0 h 3051790"/>
              <a:gd name="connsiteX2" fmla="*/ 2032492 w 2032492"/>
              <a:gd name="connsiteY2" fmla="*/ 3051790 h 3051790"/>
              <a:gd name="connsiteX3" fmla="*/ 0 w 2032492"/>
              <a:gd name="connsiteY3" fmla="*/ 3051790 h 305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492" h="3051790">
                <a:moveTo>
                  <a:pt x="0" y="0"/>
                </a:moveTo>
                <a:lnTo>
                  <a:pt x="2032492" y="0"/>
                </a:lnTo>
                <a:lnTo>
                  <a:pt x="2032492" y="3051790"/>
                </a:lnTo>
                <a:lnTo>
                  <a:pt x="0" y="30517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40013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724650" y="0"/>
            <a:ext cx="5467350" cy="6858000"/>
          </a:xfrm>
          <a:custGeom>
            <a:avLst/>
            <a:gdLst>
              <a:gd name="connsiteX0" fmla="*/ 0 w 4457700"/>
              <a:gd name="connsiteY0" fmla="*/ 0 h 6858000"/>
              <a:gd name="connsiteX1" fmla="*/ 4457700 w 4457700"/>
              <a:gd name="connsiteY1" fmla="*/ 0 h 6858000"/>
              <a:gd name="connsiteX2" fmla="*/ 4457700 w 4457700"/>
              <a:gd name="connsiteY2" fmla="*/ 6858000 h 6858000"/>
              <a:gd name="connsiteX3" fmla="*/ 0 w 4457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7700" h="6858000">
                <a:moveTo>
                  <a:pt x="0" y="0"/>
                </a:moveTo>
                <a:lnTo>
                  <a:pt x="4457700" y="0"/>
                </a:lnTo>
                <a:lnTo>
                  <a:pt x="44577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06794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257886" y="-4983"/>
            <a:ext cx="4006652" cy="6891116"/>
          </a:xfrm>
          <a:custGeom>
            <a:avLst/>
            <a:gdLst>
              <a:gd name="connsiteX0" fmla="*/ 2296872 w 4006652"/>
              <a:gd name="connsiteY0" fmla="*/ 3528939 h 6891116"/>
              <a:gd name="connsiteX1" fmla="*/ 3544677 w 4006652"/>
              <a:gd name="connsiteY1" fmla="*/ 6891116 h 6891116"/>
              <a:gd name="connsiteX2" fmla="*/ 1485167 w 4006652"/>
              <a:gd name="connsiteY2" fmla="*/ 6877049 h 6891116"/>
              <a:gd name="connsiteX3" fmla="*/ 1036317 w 4006652"/>
              <a:gd name="connsiteY3" fmla="*/ 0 h 6891116"/>
              <a:gd name="connsiteX4" fmla="*/ 2380171 w 4006652"/>
              <a:gd name="connsiteY4" fmla="*/ 14067 h 6891116"/>
              <a:gd name="connsiteX5" fmla="*/ 2515023 w 4006652"/>
              <a:gd name="connsiteY5" fmla="*/ 582787 h 6891116"/>
              <a:gd name="connsiteX6" fmla="*/ 2747889 w 4006652"/>
              <a:gd name="connsiteY6" fmla="*/ 0 h 6891116"/>
              <a:gd name="connsiteX7" fmla="*/ 2970335 w 4006652"/>
              <a:gd name="connsiteY7" fmla="*/ 3516 h 6891116"/>
              <a:gd name="connsiteX8" fmla="*/ 2674002 w 4006652"/>
              <a:gd name="connsiteY8" fmla="*/ 1253260 h 6891116"/>
              <a:gd name="connsiteX9" fmla="*/ 4006652 w 4006652"/>
              <a:gd name="connsiteY9" fmla="*/ 6873533 h 6891116"/>
              <a:gd name="connsiteX10" fmla="*/ 3784206 w 4006652"/>
              <a:gd name="connsiteY10" fmla="*/ 6877049 h 6891116"/>
              <a:gd name="connsiteX11" fmla="*/ 2250594 w 4006652"/>
              <a:gd name="connsiteY11" fmla="*/ 3038929 h 6891116"/>
              <a:gd name="connsiteX12" fmla="*/ 1343854 w 4006652"/>
              <a:gd name="connsiteY12" fmla="*/ 6862982 h 6891116"/>
              <a:gd name="connsiteX13" fmla="*/ 0 w 4006652"/>
              <a:gd name="connsiteY13" fmla="*/ 6877049 h 6891116"/>
              <a:gd name="connsiteX14" fmla="*/ 1892103 w 4006652"/>
              <a:gd name="connsiteY14" fmla="*/ 2141747 h 68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06652" h="6891116">
                <a:moveTo>
                  <a:pt x="2296872" y="3528939"/>
                </a:moveTo>
                <a:lnTo>
                  <a:pt x="3544677" y="6891116"/>
                </a:lnTo>
                <a:lnTo>
                  <a:pt x="1485167" y="6877049"/>
                </a:lnTo>
                <a:close/>
                <a:moveTo>
                  <a:pt x="1036317" y="0"/>
                </a:moveTo>
                <a:lnTo>
                  <a:pt x="2380171" y="14067"/>
                </a:lnTo>
                <a:lnTo>
                  <a:pt x="2515023" y="582787"/>
                </a:lnTo>
                <a:lnTo>
                  <a:pt x="2747889" y="0"/>
                </a:lnTo>
                <a:lnTo>
                  <a:pt x="2970335" y="3516"/>
                </a:lnTo>
                <a:lnTo>
                  <a:pt x="2674002" y="1253260"/>
                </a:lnTo>
                <a:lnTo>
                  <a:pt x="4006652" y="6873533"/>
                </a:lnTo>
                <a:lnTo>
                  <a:pt x="3784206" y="6877049"/>
                </a:lnTo>
                <a:lnTo>
                  <a:pt x="2250594" y="3038929"/>
                </a:lnTo>
                <a:lnTo>
                  <a:pt x="1343854" y="6862982"/>
                </a:lnTo>
                <a:lnTo>
                  <a:pt x="0" y="6877049"/>
                </a:lnTo>
                <a:lnTo>
                  <a:pt x="1892103" y="2141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-19049" y="337245"/>
            <a:ext cx="1371922" cy="3232870"/>
          </a:xfrm>
          <a:custGeom>
            <a:avLst/>
            <a:gdLst>
              <a:gd name="connsiteX0" fmla="*/ 25708 w 1371922"/>
              <a:gd name="connsiteY0" fmla="*/ 0 h 3232870"/>
              <a:gd name="connsiteX1" fmla="*/ 1371922 w 1371922"/>
              <a:gd name="connsiteY1" fmla="*/ 1307691 h 3232870"/>
              <a:gd name="connsiteX2" fmla="*/ 0 w 1371922"/>
              <a:gd name="connsiteY2" fmla="*/ 3232870 h 3232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922" h="3232870">
                <a:moveTo>
                  <a:pt x="25708" y="0"/>
                </a:moveTo>
                <a:lnTo>
                  <a:pt x="1371922" y="1307691"/>
                </a:lnTo>
                <a:lnTo>
                  <a:pt x="0" y="32328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16539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15397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258972" y="2778369"/>
            <a:ext cx="1674056" cy="1674056"/>
          </a:xfrm>
          <a:custGeom>
            <a:avLst/>
            <a:gdLst>
              <a:gd name="connsiteX0" fmla="*/ 837028 w 1674056"/>
              <a:gd name="connsiteY0" fmla="*/ 0 h 1674056"/>
              <a:gd name="connsiteX1" fmla="*/ 1674056 w 1674056"/>
              <a:gd name="connsiteY1" fmla="*/ 837028 h 1674056"/>
              <a:gd name="connsiteX2" fmla="*/ 837028 w 1674056"/>
              <a:gd name="connsiteY2" fmla="*/ 1674056 h 1674056"/>
              <a:gd name="connsiteX3" fmla="*/ 0 w 1674056"/>
              <a:gd name="connsiteY3" fmla="*/ 837028 h 1674056"/>
              <a:gd name="connsiteX4" fmla="*/ 837028 w 1674056"/>
              <a:gd name="connsiteY4" fmla="*/ 0 h 167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4056" h="1674056">
                <a:moveTo>
                  <a:pt x="837028" y="0"/>
                </a:moveTo>
                <a:cubicBezTo>
                  <a:pt x="1299306" y="0"/>
                  <a:pt x="1674056" y="374750"/>
                  <a:pt x="1674056" y="837028"/>
                </a:cubicBezTo>
                <a:cubicBezTo>
                  <a:pt x="1674056" y="1299306"/>
                  <a:pt x="1299306" y="1674056"/>
                  <a:pt x="837028" y="1674056"/>
                </a:cubicBezTo>
                <a:cubicBezTo>
                  <a:pt x="374750" y="1674056"/>
                  <a:pt x="0" y="1299306"/>
                  <a:pt x="0" y="837028"/>
                </a:cubicBezTo>
                <a:cubicBezTo>
                  <a:pt x="0" y="374750"/>
                  <a:pt x="374750" y="0"/>
                  <a:pt x="8370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93687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915865" y="1356689"/>
            <a:ext cx="4972948" cy="4735172"/>
          </a:xfrm>
          <a:custGeom>
            <a:avLst/>
            <a:gdLst>
              <a:gd name="connsiteX0" fmla="*/ 1215370 w 4972948"/>
              <a:gd name="connsiteY0" fmla="*/ 0 h 4735172"/>
              <a:gd name="connsiteX1" fmla="*/ 4972948 w 4972948"/>
              <a:gd name="connsiteY1" fmla="*/ 4735172 h 4735172"/>
              <a:gd name="connsiteX2" fmla="*/ 0 w 4972948"/>
              <a:gd name="connsiteY2" fmla="*/ 3471292 h 473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2948" h="4735172">
                <a:moveTo>
                  <a:pt x="1215370" y="0"/>
                </a:moveTo>
                <a:lnTo>
                  <a:pt x="4972948" y="4735172"/>
                </a:lnTo>
                <a:lnTo>
                  <a:pt x="0" y="34712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08255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88497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7687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45607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EDC1-7B1F-47A6-9D75-99B59593F1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715798-3462-477A-93AE-3F2EC62B5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75F97-EB01-4279-A152-521C374FB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1F4A-F745-42D6-A43B-FB123F065672}" type="datetimeFigureOut">
              <a:rPr lang="en-ID" smtClean="0"/>
              <a:pPr/>
              <a:t>19/01/2025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1F309-54BD-42E7-AC5B-FCA5BDEC1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712AC-6E1F-4A52-92CD-8DF186DD4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F5CE0-0DDA-48CC-8D4E-3DC3A566ADF3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43864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EC023-372A-48BF-9EDB-2EDF4442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D8102-01CE-4BC9-97AD-DA3643FCF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993F8-3D96-400B-86AF-1A40A59E6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1F4A-F745-42D6-A43B-FB123F065672}" type="datetimeFigureOut">
              <a:rPr lang="en-ID" smtClean="0"/>
              <a:pPr/>
              <a:t>19/01/2025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F4768-82FA-4A05-B490-7EF0E2573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88314-20C0-47FC-8521-A4F63307C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F5CE0-0DDA-48CC-8D4E-3DC3A566ADF3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20610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38E0-C5E7-413A-9146-CCFA370A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E944C-179F-4FB8-9D2B-B29659AF4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2645D-25AF-46B9-83AC-D7473B699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1F4A-F745-42D6-A43B-FB123F065672}" type="datetimeFigureOut">
              <a:rPr lang="en-ID" smtClean="0"/>
              <a:pPr/>
              <a:t>19/01/2025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FA648-78CD-4776-BC81-A55661F4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8966A-1F48-430D-908A-1B2398A64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F5CE0-0DDA-48CC-8D4E-3DC3A566ADF3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34735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D826A5FF-A272-4144-9331-CC307EA476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9831"/>
            <a:ext cx="12192000" cy="3409170"/>
          </a:xfrm>
          <a:custGeom>
            <a:avLst/>
            <a:gdLst>
              <a:gd name="connsiteX0" fmla="*/ 0 w 12192000"/>
              <a:gd name="connsiteY0" fmla="*/ 0 h 3409170"/>
              <a:gd name="connsiteX1" fmla="*/ 12192000 w 12192000"/>
              <a:gd name="connsiteY1" fmla="*/ 0 h 3409170"/>
              <a:gd name="connsiteX2" fmla="*/ 12192000 w 12192000"/>
              <a:gd name="connsiteY2" fmla="*/ 3409170 h 3409170"/>
              <a:gd name="connsiteX3" fmla="*/ 0 w 12192000"/>
              <a:gd name="connsiteY3" fmla="*/ 3409170 h 340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09170">
                <a:moveTo>
                  <a:pt x="0" y="0"/>
                </a:moveTo>
                <a:lnTo>
                  <a:pt x="12192000" y="0"/>
                </a:lnTo>
                <a:lnTo>
                  <a:pt x="12192000" y="3409170"/>
                </a:lnTo>
                <a:lnTo>
                  <a:pt x="0" y="34091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011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37316-99F0-4F77-9DB5-0252765AA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8B9F0-5AE7-4CB0-8E0A-0B8F67415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C06558-5FD3-40D7-993E-AAE3C6C62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B5D86-2FE8-4334-BA76-F786FE895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1F4A-F745-42D6-A43B-FB123F065672}" type="datetimeFigureOut">
              <a:rPr lang="en-ID" smtClean="0"/>
              <a:pPr/>
              <a:t>19/01/2025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D5597F-0F7B-4F5B-81B6-98798FD61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3C88D-D7E6-4803-8C91-CA7C0C3AA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F5CE0-0DDA-48CC-8D4E-3DC3A566ADF3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83458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1C0A-03C1-47AA-84A0-FC26A918E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1D3F5-08B8-4FE7-AD85-50602104F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B66F62-CB0C-4182-98B0-D04846E3B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4A799B-1483-440C-9A70-D63FDDBC4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C53BD7-C20F-4094-ABD6-FE6637939A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2D03AC-4174-4283-8B7A-B3015840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1F4A-F745-42D6-A43B-FB123F065672}" type="datetimeFigureOut">
              <a:rPr lang="en-ID" smtClean="0"/>
              <a:pPr/>
              <a:t>19/01/2025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5C0D01-E432-4660-BB40-F6323FE43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85A1DF-4CFC-49D3-9C15-4822ADA68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F5CE0-0DDA-48CC-8D4E-3DC3A566ADF3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91758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E07F-3EEF-498A-A2BD-E40CF2F6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1BE40E-B361-4EF6-A548-52996DAB3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1F4A-F745-42D6-A43B-FB123F065672}" type="datetimeFigureOut">
              <a:rPr lang="en-ID" smtClean="0"/>
              <a:pPr/>
              <a:t>19/01/2025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04933-1BBD-4285-B6A6-155F1F87D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2D929-9015-46A4-9B4B-B92D4AD7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F5CE0-0DDA-48CC-8D4E-3DC3A566ADF3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41958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DAB2B-B45D-4F14-8970-DB8D135F2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1F4A-F745-42D6-A43B-FB123F065672}" type="datetimeFigureOut">
              <a:rPr lang="en-ID" smtClean="0"/>
              <a:pPr/>
              <a:t>19/01/2025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7143B2-CD7D-474D-BBBA-861A765E2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0C53D-191D-493D-BE0F-F20E29B53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F5CE0-0DDA-48CC-8D4E-3DC3A566ADF3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528657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4EFF-AB79-4B49-8E9D-4A7A85111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0E7CC-9B98-4C90-82D3-1649E89F3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13A21E-134A-4CCD-996E-2693698F3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17154-35E7-4BAC-A885-667AE21BA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1F4A-F745-42D6-A43B-FB123F065672}" type="datetimeFigureOut">
              <a:rPr lang="en-ID" smtClean="0"/>
              <a:pPr/>
              <a:t>19/01/2025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B47DB-B984-4F75-91CB-BB9E12234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B6500-0D69-4D6C-BBB5-427BCE330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F5CE0-0DDA-48CC-8D4E-3DC3A566ADF3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217691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0D37-ECDF-45F9-8E8C-DEE07D4D3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A5CDB1-E10A-4446-9469-79DC869CA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6BFB6-832A-4D04-A793-DA63F2006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BAF9B-1CB1-4E69-A167-FDC86C46A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1F4A-F745-42D6-A43B-FB123F065672}" type="datetimeFigureOut">
              <a:rPr lang="en-ID" smtClean="0"/>
              <a:pPr/>
              <a:t>19/01/2025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E2DFA7-AB69-49A2-A8D9-1449AE1CE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44135-32F2-41D7-BBC1-A58049B5B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F5CE0-0DDA-48CC-8D4E-3DC3A566ADF3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61281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E5D3B-036E-4113-B09B-B328858C3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209F3-FBD9-40A2-B0E3-62AC5AA0B0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A5584-3374-4DBA-8BD3-DDE1F792D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1F4A-F745-42D6-A43B-FB123F065672}" type="datetimeFigureOut">
              <a:rPr lang="en-ID" smtClean="0"/>
              <a:pPr/>
              <a:t>19/01/2025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CBA2A-F9CD-4E4C-A1B3-5C744CF7F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7E966-CFA8-4D20-8FB1-7B78F283C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F5CE0-0DDA-48CC-8D4E-3DC3A566ADF3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54938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1568E5-DE40-4019-A234-0DF1862B1D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00FB9A-9D19-4BBE-A10D-A6B1D2C695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44B29-F52E-4EE7-97AB-3237FE92D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1F4A-F745-42D6-A43B-FB123F065672}" type="datetimeFigureOut">
              <a:rPr lang="en-ID" smtClean="0"/>
              <a:pPr/>
              <a:t>19/01/2025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0B16A-E626-4711-A506-A37E6458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C42E-3E55-4194-9C87-C10B33612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F5CE0-0DDA-48CC-8D4E-3DC3A566ADF3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5216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447703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27972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9D1EF1B4-990E-254F-92F3-A2434F6BC2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5089" y="1013980"/>
            <a:ext cx="4409960" cy="2697938"/>
          </a:xfrm>
          <a:custGeom>
            <a:avLst/>
            <a:gdLst>
              <a:gd name="connsiteX0" fmla="*/ 0 w 4409960"/>
              <a:gd name="connsiteY0" fmla="*/ 0 h 2697938"/>
              <a:gd name="connsiteX1" fmla="*/ 4409960 w 4409960"/>
              <a:gd name="connsiteY1" fmla="*/ 0 h 2697938"/>
              <a:gd name="connsiteX2" fmla="*/ 4409960 w 4409960"/>
              <a:gd name="connsiteY2" fmla="*/ 2697938 h 2697938"/>
              <a:gd name="connsiteX3" fmla="*/ 0 w 4409960"/>
              <a:gd name="connsiteY3" fmla="*/ 2697938 h 269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9960" h="2697938">
                <a:moveTo>
                  <a:pt x="0" y="0"/>
                </a:moveTo>
                <a:lnTo>
                  <a:pt x="4409960" y="0"/>
                </a:lnTo>
                <a:lnTo>
                  <a:pt x="4409960" y="2697938"/>
                </a:lnTo>
                <a:lnTo>
                  <a:pt x="0" y="2697938"/>
                </a:lnTo>
                <a:close/>
              </a:path>
            </a:pathLst>
          </a:custGeom>
          <a:effectLst>
            <a:outerShdw dist="203200" dir="2700000" algn="tl" rotWithShape="0">
              <a:schemeClr val="tx2">
                <a:lumMod val="40000"/>
                <a:lumOff val="60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17139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1821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27247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74ADC69E-7B21-41C9-B744-73AA54F21F6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01845" y="1742673"/>
            <a:ext cx="2042136" cy="2376264"/>
          </a:xfrm>
          <a:prstGeom prst="round2DiagRect">
            <a:avLst>
              <a:gd name="adj1" fmla="val 30184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21330B0B-9763-4244-802F-F7BE7B139D26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679716" y="1742673"/>
            <a:ext cx="2042136" cy="2376264"/>
          </a:xfrm>
          <a:prstGeom prst="round2DiagRect">
            <a:avLst>
              <a:gd name="adj1" fmla="val 29763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749222CF-6D36-44EA-879A-C5734EBAFFAA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457587" y="1742673"/>
            <a:ext cx="2042136" cy="2376264"/>
          </a:xfrm>
          <a:prstGeom prst="round2DiagRect">
            <a:avLst>
              <a:gd name="adj1" fmla="val 28917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0637056-896D-4BB6-9D69-2C13D71FEC35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235458" y="1742673"/>
            <a:ext cx="2042136" cy="2376264"/>
          </a:xfrm>
          <a:prstGeom prst="round2DiagRect">
            <a:avLst>
              <a:gd name="adj1" fmla="val 33141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4249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D493FB0-2EA2-48C2-A396-BB7BF79442A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10101086" cy="6858000"/>
          </a:xfrm>
          <a:prstGeom prst="round2DiagRect">
            <a:avLst>
              <a:gd name="adj1" fmla="val 37296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71309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4406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CAE6CC-0777-410B-BE73-8A074C9199CF}"/>
              </a:ext>
            </a:extLst>
          </p:cNvPr>
          <p:cNvSpPr/>
          <p:nvPr userDrawn="1"/>
        </p:nvSpPr>
        <p:spPr>
          <a:xfrm>
            <a:off x="8096681" y="1"/>
            <a:ext cx="409532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27AB863B-2D74-4A53-A2E3-274C4C5FB816}"/>
              </a:ext>
            </a:extLst>
          </p:cNvPr>
          <p:cNvSpPr/>
          <p:nvPr userDrawn="1"/>
        </p:nvSpPr>
        <p:spPr>
          <a:xfrm rot="16200000">
            <a:off x="3327704" y="2089024"/>
            <a:ext cx="6858000" cy="267995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76FB581-D82A-4A07-BEDE-D963D08A73CA}"/>
              </a:ext>
            </a:extLst>
          </p:cNvPr>
          <p:cNvGrpSpPr/>
          <p:nvPr userDrawn="1"/>
        </p:nvGrpSpPr>
        <p:grpSpPr>
          <a:xfrm>
            <a:off x="5617029" y="0"/>
            <a:ext cx="6574971" cy="6858001"/>
            <a:chOff x="5617029" y="0"/>
            <a:chExt cx="6574971" cy="685800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7C9B50-0D09-46C8-85D1-5A89A7E84EE9}"/>
                </a:ext>
              </a:extLst>
            </p:cNvPr>
            <p:cNvSpPr/>
            <p:nvPr userDrawn="1"/>
          </p:nvSpPr>
          <p:spPr>
            <a:xfrm>
              <a:off x="8297363" y="1"/>
              <a:ext cx="389463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0CD561B9-7D36-45DD-BD33-82B9A6F8DBD2}"/>
                </a:ext>
              </a:extLst>
            </p:cNvPr>
            <p:cNvSpPr/>
            <p:nvPr userDrawn="1"/>
          </p:nvSpPr>
          <p:spPr>
            <a:xfrm rot="16200000">
              <a:off x="3528005" y="2089024"/>
              <a:ext cx="6858000" cy="267995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Parallelogram 3">
            <a:extLst>
              <a:ext uri="{FF2B5EF4-FFF2-40B4-BE49-F238E27FC236}">
                <a16:creationId xmlns:a16="http://schemas.microsoft.com/office/drawing/2014/main" id="{011EAF74-627A-4689-B0B7-AB245EAA78D8}"/>
              </a:ext>
            </a:extLst>
          </p:cNvPr>
          <p:cNvSpPr/>
          <p:nvPr userDrawn="1"/>
        </p:nvSpPr>
        <p:spPr>
          <a:xfrm>
            <a:off x="-282" y="542955"/>
            <a:ext cx="1725002" cy="2679887"/>
          </a:xfrm>
          <a:custGeom>
            <a:avLst/>
            <a:gdLst>
              <a:gd name="connsiteX0" fmla="*/ 862360 w 1724720"/>
              <a:gd name="connsiteY0" fmla="*/ 0 h 2679887"/>
              <a:gd name="connsiteX1" fmla="*/ 1724720 w 1724720"/>
              <a:gd name="connsiteY1" fmla="*/ 0 h 2679887"/>
              <a:gd name="connsiteX2" fmla="*/ 1724720 w 1724720"/>
              <a:gd name="connsiteY2" fmla="*/ 0 h 2679887"/>
              <a:gd name="connsiteX3" fmla="*/ 1724720 w 1724720"/>
              <a:gd name="connsiteY3" fmla="*/ 1817527 h 2679887"/>
              <a:gd name="connsiteX4" fmla="*/ 862360 w 1724720"/>
              <a:gd name="connsiteY4" fmla="*/ 2679887 h 2679887"/>
              <a:gd name="connsiteX5" fmla="*/ 0 w 1724720"/>
              <a:gd name="connsiteY5" fmla="*/ 2679887 h 2679887"/>
              <a:gd name="connsiteX6" fmla="*/ 0 w 1724720"/>
              <a:gd name="connsiteY6" fmla="*/ 2679887 h 2679887"/>
              <a:gd name="connsiteX7" fmla="*/ 0 w 1724720"/>
              <a:gd name="connsiteY7" fmla="*/ 862360 h 2679887"/>
              <a:gd name="connsiteX8" fmla="*/ 862360 w 1724720"/>
              <a:gd name="connsiteY8" fmla="*/ 0 h 2679887"/>
              <a:gd name="connsiteX0" fmla="*/ 211601 w 1936603"/>
              <a:gd name="connsiteY0" fmla="*/ 8626 h 2679887"/>
              <a:gd name="connsiteX1" fmla="*/ 1936603 w 1936603"/>
              <a:gd name="connsiteY1" fmla="*/ 0 h 2679887"/>
              <a:gd name="connsiteX2" fmla="*/ 1936603 w 1936603"/>
              <a:gd name="connsiteY2" fmla="*/ 0 h 2679887"/>
              <a:gd name="connsiteX3" fmla="*/ 1936603 w 1936603"/>
              <a:gd name="connsiteY3" fmla="*/ 1817527 h 2679887"/>
              <a:gd name="connsiteX4" fmla="*/ 1074243 w 1936603"/>
              <a:gd name="connsiteY4" fmla="*/ 2679887 h 2679887"/>
              <a:gd name="connsiteX5" fmla="*/ 211883 w 1936603"/>
              <a:gd name="connsiteY5" fmla="*/ 2679887 h 2679887"/>
              <a:gd name="connsiteX6" fmla="*/ 211883 w 1936603"/>
              <a:gd name="connsiteY6" fmla="*/ 2679887 h 2679887"/>
              <a:gd name="connsiteX7" fmla="*/ 211883 w 1936603"/>
              <a:gd name="connsiteY7" fmla="*/ 862360 h 2679887"/>
              <a:gd name="connsiteX8" fmla="*/ 211601 w 1936603"/>
              <a:gd name="connsiteY8" fmla="*/ 8626 h 2679887"/>
              <a:gd name="connsiteX0" fmla="*/ 0 w 1725002"/>
              <a:gd name="connsiteY0" fmla="*/ 8626 h 2679887"/>
              <a:gd name="connsiteX1" fmla="*/ 1725002 w 1725002"/>
              <a:gd name="connsiteY1" fmla="*/ 0 h 2679887"/>
              <a:gd name="connsiteX2" fmla="*/ 1725002 w 1725002"/>
              <a:gd name="connsiteY2" fmla="*/ 0 h 2679887"/>
              <a:gd name="connsiteX3" fmla="*/ 1725002 w 1725002"/>
              <a:gd name="connsiteY3" fmla="*/ 1817527 h 2679887"/>
              <a:gd name="connsiteX4" fmla="*/ 862642 w 1725002"/>
              <a:gd name="connsiteY4" fmla="*/ 2679887 h 2679887"/>
              <a:gd name="connsiteX5" fmla="*/ 282 w 1725002"/>
              <a:gd name="connsiteY5" fmla="*/ 2679887 h 2679887"/>
              <a:gd name="connsiteX6" fmla="*/ 282 w 1725002"/>
              <a:gd name="connsiteY6" fmla="*/ 2679887 h 2679887"/>
              <a:gd name="connsiteX7" fmla="*/ 282 w 1725002"/>
              <a:gd name="connsiteY7" fmla="*/ 862360 h 2679887"/>
              <a:gd name="connsiteX8" fmla="*/ 0 w 1725002"/>
              <a:gd name="connsiteY8" fmla="*/ 8626 h 2679887"/>
              <a:gd name="connsiteX0" fmla="*/ 0 w 1725002"/>
              <a:gd name="connsiteY0" fmla="*/ 8626 h 2679887"/>
              <a:gd name="connsiteX1" fmla="*/ 1725002 w 1725002"/>
              <a:gd name="connsiteY1" fmla="*/ 0 h 2679887"/>
              <a:gd name="connsiteX2" fmla="*/ 1725002 w 1725002"/>
              <a:gd name="connsiteY2" fmla="*/ 0 h 2679887"/>
              <a:gd name="connsiteX3" fmla="*/ 1725002 w 1725002"/>
              <a:gd name="connsiteY3" fmla="*/ 1817527 h 2679887"/>
              <a:gd name="connsiteX4" fmla="*/ 862642 w 1725002"/>
              <a:gd name="connsiteY4" fmla="*/ 2679887 h 2679887"/>
              <a:gd name="connsiteX5" fmla="*/ 282 w 1725002"/>
              <a:gd name="connsiteY5" fmla="*/ 2679887 h 2679887"/>
              <a:gd name="connsiteX6" fmla="*/ 282 w 1725002"/>
              <a:gd name="connsiteY6" fmla="*/ 2679887 h 2679887"/>
              <a:gd name="connsiteX7" fmla="*/ 0 w 1725002"/>
              <a:gd name="connsiteY7" fmla="*/ 8626 h 267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5002" h="2679887">
                <a:moveTo>
                  <a:pt x="0" y="8626"/>
                </a:moveTo>
                <a:lnTo>
                  <a:pt x="1725002" y="0"/>
                </a:lnTo>
                <a:lnTo>
                  <a:pt x="1725002" y="0"/>
                </a:lnTo>
                <a:lnTo>
                  <a:pt x="1725002" y="1817527"/>
                </a:lnTo>
                <a:cubicBezTo>
                  <a:pt x="1725002" y="2293795"/>
                  <a:pt x="1338910" y="2679887"/>
                  <a:pt x="862642" y="2679887"/>
                </a:cubicBezTo>
                <a:lnTo>
                  <a:pt x="282" y="2679887"/>
                </a:lnTo>
                <a:lnTo>
                  <a:pt x="282" y="2679887"/>
                </a:lnTo>
                <a:lnTo>
                  <a:pt x="0" y="86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6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9270415" y="542955"/>
            <a:ext cx="2328969" cy="2677425"/>
          </a:xfrm>
          <a:prstGeom prst="round2DiagRect">
            <a:avLst>
              <a:gd name="adj1" fmla="val 17405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8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6792751" y="542955"/>
            <a:ext cx="2328969" cy="2677425"/>
          </a:xfrm>
          <a:prstGeom prst="round2DiagRect">
            <a:avLst>
              <a:gd name="adj1" fmla="val 17405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15088" y="542955"/>
            <a:ext cx="2328969" cy="2677425"/>
          </a:xfrm>
          <a:prstGeom prst="round2DiagRect">
            <a:avLst>
              <a:gd name="adj1" fmla="val 16664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1837426" y="542955"/>
            <a:ext cx="2328969" cy="2677425"/>
          </a:xfrm>
          <a:prstGeom prst="round2DiagRect">
            <a:avLst>
              <a:gd name="adj1" fmla="val 21109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52826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30811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7887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43510F96-4E4D-4F6A-818D-E299E831CC01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481946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9771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411EAE3A-EA71-884A-A2A3-CCB7E086C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6857999"/>
          </a:xfrm>
          <a:custGeom>
            <a:avLst/>
            <a:gdLst>
              <a:gd name="connsiteX0" fmla="*/ 0 w 12191999"/>
              <a:gd name="connsiteY0" fmla="*/ 0 h 6857999"/>
              <a:gd name="connsiteX1" fmla="*/ 12191999 w 12191999"/>
              <a:gd name="connsiteY1" fmla="*/ 0 h 6857999"/>
              <a:gd name="connsiteX2" fmla="*/ 12191999 w 12191999"/>
              <a:gd name="connsiteY2" fmla="*/ 6857999 h 6857999"/>
              <a:gd name="connsiteX3" fmla="*/ 0 w 12191999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3009D2C-656D-2749-B418-01991396E3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1996" cy="6857998"/>
          </a:xfrm>
          <a:custGeom>
            <a:avLst/>
            <a:gdLst>
              <a:gd name="connsiteX0" fmla="*/ 12191996 w 12191996"/>
              <a:gd name="connsiteY0" fmla="*/ 3668969 h 6857998"/>
              <a:gd name="connsiteX1" fmla="*/ 12191996 w 12191996"/>
              <a:gd name="connsiteY1" fmla="*/ 6857998 h 6857998"/>
              <a:gd name="connsiteX2" fmla="*/ 9998054 w 12191996"/>
              <a:gd name="connsiteY2" fmla="*/ 6857998 h 6857998"/>
              <a:gd name="connsiteX3" fmla="*/ 10223765 w 12191996"/>
              <a:gd name="connsiteY3" fmla="*/ 0 h 6857998"/>
              <a:gd name="connsiteX4" fmla="*/ 12191996 w 12191996"/>
              <a:gd name="connsiteY4" fmla="*/ 0 h 6857998"/>
              <a:gd name="connsiteX5" fmla="*/ 12191996 w 12191996"/>
              <a:gd name="connsiteY5" fmla="*/ 1354076 h 6857998"/>
              <a:gd name="connsiteX6" fmla="*/ 9428472 w 12191996"/>
              <a:gd name="connsiteY6" fmla="*/ 0 h 6857998"/>
              <a:gd name="connsiteX7" fmla="*/ 10000071 w 12191996"/>
              <a:gd name="connsiteY7" fmla="*/ 0 h 6857998"/>
              <a:gd name="connsiteX8" fmla="*/ 12191996 w 12191996"/>
              <a:gd name="connsiteY8" fmla="*/ 1507970 h 6857998"/>
              <a:gd name="connsiteX9" fmla="*/ 12191996 w 12191996"/>
              <a:gd name="connsiteY9" fmla="*/ 1901211 h 6857998"/>
              <a:gd name="connsiteX10" fmla="*/ 7545195 w 12191996"/>
              <a:gd name="connsiteY10" fmla="*/ 0 h 6857998"/>
              <a:gd name="connsiteX11" fmla="*/ 7938437 w 12191996"/>
              <a:gd name="connsiteY11" fmla="*/ 0 h 6857998"/>
              <a:gd name="connsiteX12" fmla="*/ 5507714 w 12191996"/>
              <a:gd name="connsiteY12" fmla="*/ 3533204 h 6857998"/>
              <a:gd name="connsiteX13" fmla="*/ 9736699 w 12191996"/>
              <a:gd name="connsiteY13" fmla="*/ 6442601 h 6857998"/>
              <a:gd name="connsiteX14" fmla="*/ 12191996 w 12191996"/>
              <a:gd name="connsiteY14" fmla="*/ 2873677 h 6857998"/>
              <a:gd name="connsiteX15" fmla="*/ 12191996 w 12191996"/>
              <a:gd name="connsiteY15" fmla="*/ 3445274 h 6857998"/>
              <a:gd name="connsiteX16" fmla="*/ 9844159 w 12191996"/>
              <a:gd name="connsiteY16" fmla="*/ 6857998 h 6857998"/>
              <a:gd name="connsiteX17" fmla="*/ 9768906 w 12191996"/>
              <a:gd name="connsiteY17" fmla="*/ 6857998 h 6857998"/>
              <a:gd name="connsiteX18" fmla="*/ 5057175 w 12191996"/>
              <a:gd name="connsiteY18" fmla="*/ 3616489 h 6857998"/>
              <a:gd name="connsiteX19" fmla="*/ 0 w 12191996"/>
              <a:gd name="connsiteY19" fmla="*/ 0 h 6857998"/>
              <a:gd name="connsiteX20" fmla="*/ 7391301 w 12191996"/>
              <a:gd name="connsiteY20" fmla="*/ 0 h 6857998"/>
              <a:gd name="connsiteX21" fmla="*/ 4880857 w 12191996"/>
              <a:gd name="connsiteY21" fmla="*/ 3649083 h 6857998"/>
              <a:gd name="connsiteX22" fmla="*/ 9545210 w 12191996"/>
              <a:gd name="connsiteY22" fmla="*/ 6857998 h 6857998"/>
              <a:gd name="connsiteX23" fmla="*/ 0 w 12191996"/>
              <a:gd name="connsiteY2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6" h="6857998">
                <a:moveTo>
                  <a:pt x="12191996" y="3668969"/>
                </a:moveTo>
                <a:lnTo>
                  <a:pt x="12191996" y="6857998"/>
                </a:lnTo>
                <a:lnTo>
                  <a:pt x="9998054" y="6857998"/>
                </a:lnTo>
                <a:close/>
                <a:moveTo>
                  <a:pt x="10223765" y="0"/>
                </a:moveTo>
                <a:lnTo>
                  <a:pt x="12191996" y="0"/>
                </a:lnTo>
                <a:lnTo>
                  <a:pt x="12191996" y="1354076"/>
                </a:lnTo>
                <a:close/>
                <a:moveTo>
                  <a:pt x="9428472" y="0"/>
                </a:moveTo>
                <a:lnTo>
                  <a:pt x="10000071" y="0"/>
                </a:lnTo>
                <a:lnTo>
                  <a:pt x="12191996" y="1507970"/>
                </a:lnTo>
                <a:lnTo>
                  <a:pt x="12191996" y="1901211"/>
                </a:lnTo>
                <a:close/>
                <a:moveTo>
                  <a:pt x="7545195" y="0"/>
                </a:moveTo>
                <a:lnTo>
                  <a:pt x="7938437" y="0"/>
                </a:lnTo>
                <a:lnTo>
                  <a:pt x="5507714" y="3533204"/>
                </a:lnTo>
                <a:lnTo>
                  <a:pt x="9736699" y="6442601"/>
                </a:lnTo>
                <a:lnTo>
                  <a:pt x="12191996" y="2873677"/>
                </a:lnTo>
                <a:lnTo>
                  <a:pt x="12191996" y="3445274"/>
                </a:lnTo>
                <a:lnTo>
                  <a:pt x="9844159" y="6857998"/>
                </a:lnTo>
                <a:lnTo>
                  <a:pt x="9768906" y="6857998"/>
                </a:lnTo>
                <a:lnTo>
                  <a:pt x="5057175" y="3616489"/>
                </a:lnTo>
                <a:close/>
                <a:moveTo>
                  <a:pt x="0" y="0"/>
                </a:moveTo>
                <a:lnTo>
                  <a:pt x="7391301" y="0"/>
                </a:lnTo>
                <a:lnTo>
                  <a:pt x="4880857" y="3649083"/>
                </a:lnTo>
                <a:lnTo>
                  <a:pt x="9545210" y="6857998"/>
                </a:lnTo>
                <a:lnTo>
                  <a:pt x="0" y="685799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3960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30731E8C-4F6D-4237-9657-97AE0A1B11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99579" y="0"/>
            <a:ext cx="7392421" cy="6858000"/>
          </a:xfrm>
          <a:custGeom>
            <a:avLst/>
            <a:gdLst>
              <a:gd name="connsiteX0" fmla="*/ 1848908 w 7392421"/>
              <a:gd name="connsiteY0" fmla="*/ 6196465 h 6858000"/>
              <a:gd name="connsiteX1" fmla="*/ 1851185 w 7392421"/>
              <a:gd name="connsiteY1" fmla="*/ 6198075 h 6858000"/>
              <a:gd name="connsiteX2" fmla="*/ 1858075 w 7392421"/>
              <a:gd name="connsiteY2" fmla="*/ 6202346 h 6858000"/>
              <a:gd name="connsiteX3" fmla="*/ 1985274 w 7392421"/>
              <a:gd name="connsiteY3" fmla="*/ 6213735 h 6858000"/>
              <a:gd name="connsiteX4" fmla="*/ 2010714 w 7392421"/>
              <a:gd name="connsiteY4" fmla="*/ 6213735 h 6858000"/>
              <a:gd name="connsiteX5" fmla="*/ 2065834 w 7392421"/>
              <a:gd name="connsiteY5" fmla="*/ 6236514 h 6858000"/>
              <a:gd name="connsiteX6" fmla="*/ 2103994 w 7392421"/>
              <a:gd name="connsiteY6" fmla="*/ 6236514 h 6858000"/>
              <a:gd name="connsiteX7" fmla="*/ 2116714 w 7392421"/>
              <a:gd name="connsiteY7" fmla="*/ 6244107 h 6858000"/>
              <a:gd name="connsiteX8" fmla="*/ 2112474 w 7392421"/>
              <a:gd name="connsiteY8" fmla="*/ 6255496 h 6858000"/>
              <a:gd name="connsiteX9" fmla="*/ 2082794 w 7392421"/>
              <a:gd name="connsiteY9" fmla="*/ 6259293 h 6858000"/>
              <a:gd name="connsiteX10" fmla="*/ 2065834 w 7392421"/>
              <a:gd name="connsiteY10" fmla="*/ 6240310 h 6858000"/>
              <a:gd name="connsiteX11" fmla="*/ 2023434 w 7392421"/>
              <a:gd name="connsiteY11" fmla="*/ 6236514 h 6858000"/>
              <a:gd name="connsiteX12" fmla="*/ 1972554 w 7392421"/>
              <a:gd name="connsiteY12" fmla="*/ 6236514 h 6858000"/>
              <a:gd name="connsiteX13" fmla="*/ 1951355 w 7392421"/>
              <a:gd name="connsiteY13" fmla="*/ 6236514 h 6858000"/>
              <a:gd name="connsiteX14" fmla="*/ 1921675 w 7392421"/>
              <a:gd name="connsiteY14" fmla="*/ 6240310 h 6858000"/>
              <a:gd name="connsiteX15" fmla="*/ 1891994 w 7392421"/>
              <a:gd name="connsiteY15" fmla="*/ 6236514 h 6858000"/>
              <a:gd name="connsiteX16" fmla="*/ 1875035 w 7392421"/>
              <a:gd name="connsiteY16" fmla="*/ 6240310 h 6858000"/>
              <a:gd name="connsiteX17" fmla="*/ 1866555 w 7392421"/>
              <a:gd name="connsiteY17" fmla="*/ 6228921 h 6858000"/>
              <a:gd name="connsiteX18" fmla="*/ 1845355 w 7392421"/>
              <a:gd name="connsiteY18" fmla="*/ 6228921 h 6858000"/>
              <a:gd name="connsiteX19" fmla="*/ 1836875 w 7392421"/>
              <a:gd name="connsiteY19" fmla="*/ 6236514 h 6858000"/>
              <a:gd name="connsiteX20" fmla="*/ 1832635 w 7392421"/>
              <a:gd name="connsiteY20" fmla="*/ 6221328 h 6858000"/>
              <a:gd name="connsiteX21" fmla="*/ 1807195 w 7392421"/>
              <a:gd name="connsiteY21" fmla="*/ 6221328 h 6858000"/>
              <a:gd name="connsiteX22" fmla="*/ 1798716 w 7392421"/>
              <a:gd name="connsiteY22" fmla="*/ 6228921 h 6858000"/>
              <a:gd name="connsiteX23" fmla="*/ 1794475 w 7392421"/>
              <a:gd name="connsiteY23" fmla="*/ 6213735 h 6858000"/>
              <a:gd name="connsiteX24" fmla="*/ 1760555 w 7392421"/>
              <a:gd name="connsiteY24" fmla="*/ 6216108 h 6858000"/>
              <a:gd name="connsiteX25" fmla="*/ 1743434 w 7392421"/>
              <a:gd name="connsiteY25" fmla="*/ 6212994 h 6858000"/>
              <a:gd name="connsiteX26" fmla="*/ 1746224 w 7392421"/>
              <a:gd name="connsiteY26" fmla="*/ 6212355 h 6858000"/>
              <a:gd name="connsiteX27" fmla="*/ 1775913 w 7392421"/>
              <a:gd name="connsiteY27" fmla="*/ 6212355 h 6858000"/>
              <a:gd name="connsiteX28" fmla="*/ 1805602 w 7392421"/>
              <a:gd name="connsiteY28" fmla="*/ 6202655 h 6858000"/>
              <a:gd name="connsiteX29" fmla="*/ 1822567 w 7392421"/>
              <a:gd name="connsiteY29" fmla="*/ 6212355 h 6858000"/>
              <a:gd name="connsiteX30" fmla="*/ 1831049 w 7392421"/>
              <a:gd name="connsiteY30" fmla="*/ 6197805 h 6858000"/>
              <a:gd name="connsiteX31" fmla="*/ 1839532 w 7392421"/>
              <a:gd name="connsiteY31" fmla="*/ 6197805 h 6858000"/>
              <a:gd name="connsiteX32" fmla="*/ 1913195 w 7392421"/>
              <a:gd name="connsiteY32" fmla="*/ 6186999 h 6858000"/>
              <a:gd name="connsiteX33" fmla="*/ 1913195 w 7392421"/>
              <a:gd name="connsiteY33" fmla="*/ 6187160 h 6858000"/>
              <a:gd name="connsiteX34" fmla="*/ 1912033 w 7392421"/>
              <a:gd name="connsiteY34" fmla="*/ 6187221 h 6858000"/>
              <a:gd name="connsiteX35" fmla="*/ 863352 w 7392421"/>
              <a:gd name="connsiteY35" fmla="*/ 5843219 h 6858000"/>
              <a:gd name="connsiteX36" fmla="*/ 864073 w 7392421"/>
              <a:gd name="connsiteY36" fmla="*/ 5843752 h 6858000"/>
              <a:gd name="connsiteX37" fmla="*/ 863059 w 7392421"/>
              <a:gd name="connsiteY37" fmla="*/ 5843752 h 6858000"/>
              <a:gd name="connsiteX38" fmla="*/ 883526 w 7392421"/>
              <a:gd name="connsiteY38" fmla="*/ 5689580 h 6858000"/>
              <a:gd name="connsiteX39" fmla="*/ 892008 w 7392421"/>
              <a:gd name="connsiteY39" fmla="*/ 5689580 h 6858000"/>
              <a:gd name="connsiteX40" fmla="*/ 896249 w 7392421"/>
              <a:gd name="connsiteY40" fmla="*/ 5693132 h 6858000"/>
              <a:gd name="connsiteX41" fmla="*/ 895512 w 7392421"/>
              <a:gd name="connsiteY41" fmla="*/ 5693596 h 6858000"/>
              <a:gd name="connsiteX42" fmla="*/ 892008 w 7392421"/>
              <a:gd name="connsiteY42" fmla="*/ 5693132 h 6858000"/>
              <a:gd name="connsiteX43" fmla="*/ 883526 w 7392421"/>
              <a:gd name="connsiteY43" fmla="*/ 5689580 h 6858000"/>
              <a:gd name="connsiteX44" fmla="*/ 1298563 w 7392421"/>
              <a:gd name="connsiteY44" fmla="*/ 5672327 h 6858000"/>
              <a:gd name="connsiteX45" fmla="*/ 1299170 w 7392421"/>
              <a:gd name="connsiteY45" fmla="*/ 5675371 h 6858000"/>
              <a:gd name="connsiteX46" fmla="*/ 1299170 w 7392421"/>
              <a:gd name="connsiteY46" fmla="*/ 5682476 h 6858000"/>
              <a:gd name="connsiteX47" fmla="*/ 1294928 w 7392421"/>
              <a:gd name="connsiteY47" fmla="*/ 5675371 h 6858000"/>
              <a:gd name="connsiteX48" fmla="*/ 985317 w 7392421"/>
              <a:gd name="connsiteY48" fmla="*/ 5668268 h 6858000"/>
              <a:gd name="connsiteX49" fmla="*/ 1006522 w 7392421"/>
              <a:gd name="connsiteY49" fmla="*/ 5682476 h 6858000"/>
              <a:gd name="connsiteX50" fmla="*/ 1031970 w 7392421"/>
              <a:gd name="connsiteY50" fmla="*/ 5675371 h 6858000"/>
              <a:gd name="connsiteX51" fmla="*/ 1040453 w 7392421"/>
              <a:gd name="connsiteY51" fmla="*/ 5671819 h 6858000"/>
              <a:gd name="connsiteX52" fmla="*/ 1061659 w 7392421"/>
              <a:gd name="connsiteY52" fmla="*/ 5675371 h 6858000"/>
              <a:gd name="connsiteX53" fmla="*/ 1091348 w 7392421"/>
              <a:gd name="connsiteY53" fmla="*/ 5682476 h 6858000"/>
              <a:gd name="connsiteX54" fmla="*/ 1133760 w 7392421"/>
              <a:gd name="connsiteY54" fmla="*/ 5678923 h 6858000"/>
              <a:gd name="connsiteX55" fmla="*/ 1146484 w 7392421"/>
              <a:gd name="connsiteY55" fmla="*/ 5668268 h 6858000"/>
              <a:gd name="connsiteX56" fmla="*/ 1159208 w 7392421"/>
              <a:gd name="connsiteY56" fmla="*/ 5668268 h 6858000"/>
              <a:gd name="connsiteX57" fmla="*/ 1159208 w 7392421"/>
              <a:gd name="connsiteY57" fmla="*/ 5678923 h 6858000"/>
              <a:gd name="connsiteX58" fmla="*/ 1142243 w 7392421"/>
              <a:gd name="connsiteY58" fmla="*/ 5700236 h 6858000"/>
              <a:gd name="connsiteX59" fmla="*/ 1129518 w 7392421"/>
              <a:gd name="connsiteY59" fmla="*/ 5703788 h 6858000"/>
              <a:gd name="connsiteX60" fmla="*/ 1129518 w 7392421"/>
              <a:gd name="connsiteY60" fmla="*/ 5700236 h 6858000"/>
              <a:gd name="connsiteX61" fmla="*/ 1116795 w 7392421"/>
              <a:gd name="connsiteY61" fmla="*/ 5693132 h 6858000"/>
              <a:gd name="connsiteX62" fmla="*/ 1108314 w 7392421"/>
              <a:gd name="connsiteY62" fmla="*/ 5703788 h 6858000"/>
              <a:gd name="connsiteX63" fmla="*/ 1100226 w 7392421"/>
              <a:gd name="connsiteY63" fmla="*/ 5708967 h 6858000"/>
              <a:gd name="connsiteX64" fmla="*/ 1042644 w 7392421"/>
              <a:gd name="connsiteY64" fmla="*/ 5708967 h 6858000"/>
              <a:gd name="connsiteX65" fmla="*/ 1004472 w 7392421"/>
              <a:gd name="connsiteY65" fmla="*/ 5714762 h 6858000"/>
              <a:gd name="connsiteX66" fmla="*/ 995990 w 7392421"/>
              <a:gd name="connsiteY66" fmla="*/ 5711865 h 6858000"/>
              <a:gd name="connsiteX67" fmla="*/ 970542 w 7392421"/>
              <a:gd name="connsiteY67" fmla="*/ 5708605 h 6858000"/>
              <a:gd name="connsiteX68" fmla="*/ 953015 w 7392421"/>
              <a:gd name="connsiteY68" fmla="*/ 5710850 h 6858000"/>
              <a:gd name="connsiteX69" fmla="*/ 948204 w 7392421"/>
              <a:gd name="connsiteY69" fmla="*/ 5704232 h 6858000"/>
              <a:gd name="connsiteX70" fmla="*/ 934421 w 7392421"/>
              <a:gd name="connsiteY70" fmla="*/ 5696683 h 6858000"/>
              <a:gd name="connsiteX71" fmla="*/ 921698 w 7392421"/>
              <a:gd name="connsiteY71" fmla="*/ 5696683 h 6858000"/>
              <a:gd name="connsiteX72" fmla="*/ 904732 w 7392421"/>
              <a:gd name="connsiteY72" fmla="*/ 5703788 h 6858000"/>
              <a:gd name="connsiteX73" fmla="*/ 892008 w 7392421"/>
              <a:gd name="connsiteY73" fmla="*/ 5693132 h 6858000"/>
              <a:gd name="connsiteX74" fmla="*/ 894128 w 7392421"/>
              <a:gd name="connsiteY74" fmla="*/ 5694464 h 6858000"/>
              <a:gd name="connsiteX75" fmla="*/ 895512 w 7392421"/>
              <a:gd name="connsiteY75" fmla="*/ 5693596 h 6858000"/>
              <a:gd name="connsiteX76" fmla="*/ 902082 w 7392421"/>
              <a:gd name="connsiteY76" fmla="*/ 5694464 h 6858000"/>
              <a:gd name="connsiteX77" fmla="*/ 908973 w 7392421"/>
              <a:gd name="connsiteY77" fmla="*/ 5693132 h 6858000"/>
              <a:gd name="connsiteX78" fmla="*/ 951385 w 7392421"/>
              <a:gd name="connsiteY78" fmla="*/ 5682476 h 6858000"/>
              <a:gd name="connsiteX79" fmla="*/ 968351 w 7392421"/>
              <a:gd name="connsiteY79" fmla="*/ 5678923 h 6858000"/>
              <a:gd name="connsiteX80" fmla="*/ 985317 w 7392421"/>
              <a:gd name="connsiteY80" fmla="*/ 5668268 h 6858000"/>
              <a:gd name="connsiteX81" fmla="*/ 3069156 w 7392421"/>
              <a:gd name="connsiteY81" fmla="*/ 5224784 h 6858000"/>
              <a:gd name="connsiteX82" fmla="*/ 3069877 w 7392421"/>
              <a:gd name="connsiteY82" fmla="*/ 5225655 h 6858000"/>
              <a:gd name="connsiteX83" fmla="*/ 3070170 w 7392421"/>
              <a:gd name="connsiteY83" fmla="*/ 5224784 h 6858000"/>
              <a:gd name="connsiteX84" fmla="*/ 0 w 7392421"/>
              <a:gd name="connsiteY84" fmla="*/ 3728101 h 6858000"/>
              <a:gd name="connsiteX85" fmla="*/ 1014 w 7392421"/>
              <a:gd name="connsiteY85" fmla="*/ 3728101 h 6858000"/>
              <a:gd name="connsiteX86" fmla="*/ 293 w 7392421"/>
              <a:gd name="connsiteY86" fmla="*/ 3728972 h 6858000"/>
              <a:gd name="connsiteX87" fmla="*/ 1748249 w 7392421"/>
              <a:gd name="connsiteY87" fmla="*/ 900296 h 6858000"/>
              <a:gd name="connsiteX88" fmla="*/ 1750394 w 7392421"/>
              <a:gd name="connsiteY88" fmla="*/ 900296 h 6858000"/>
              <a:gd name="connsiteX89" fmla="*/ 1741171 w 7392421"/>
              <a:gd name="connsiteY89" fmla="*/ 901194 h 6858000"/>
              <a:gd name="connsiteX90" fmla="*/ 1738152 w 7392421"/>
              <a:gd name="connsiteY90" fmla="*/ 900900 h 6858000"/>
              <a:gd name="connsiteX91" fmla="*/ 1881554 w 7392421"/>
              <a:gd name="connsiteY91" fmla="*/ 886188 h 6858000"/>
              <a:gd name="connsiteX92" fmla="*/ 1912293 w 7392421"/>
              <a:gd name="connsiteY92" fmla="*/ 887026 h 6858000"/>
              <a:gd name="connsiteX93" fmla="*/ 1958933 w 7392421"/>
              <a:gd name="connsiteY93" fmla="*/ 894840 h 6858000"/>
              <a:gd name="connsiteX94" fmla="*/ 1961440 w 7392421"/>
              <a:gd name="connsiteY94" fmla="*/ 895896 h 6858000"/>
              <a:gd name="connsiteX95" fmla="*/ 1862047 w 7392421"/>
              <a:gd name="connsiteY95" fmla="*/ 895896 h 6858000"/>
              <a:gd name="connsiteX96" fmla="*/ 1840840 w 7392421"/>
              <a:gd name="connsiteY96" fmla="*/ 899749 h 6858000"/>
              <a:gd name="connsiteX97" fmla="*/ 1821936 w 7392421"/>
              <a:gd name="connsiteY97" fmla="*/ 894167 h 6858000"/>
              <a:gd name="connsiteX98" fmla="*/ 1844454 w 7392421"/>
              <a:gd name="connsiteY98" fmla="*/ 892607 h 6858000"/>
              <a:gd name="connsiteX99" fmla="*/ 1857174 w 7392421"/>
              <a:gd name="connsiteY99" fmla="*/ 890374 h 6858000"/>
              <a:gd name="connsiteX100" fmla="*/ 1881554 w 7392421"/>
              <a:gd name="connsiteY100" fmla="*/ 886188 h 6858000"/>
              <a:gd name="connsiteX101" fmla="*/ 1719279 w 7392421"/>
              <a:gd name="connsiteY101" fmla="*/ 884793 h 6858000"/>
              <a:gd name="connsiteX102" fmla="*/ 1738455 w 7392421"/>
              <a:gd name="connsiteY102" fmla="*/ 884793 h 6858000"/>
              <a:gd name="connsiteX103" fmla="*/ 1797815 w 7392421"/>
              <a:gd name="connsiteY103" fmla="*/ 890374 h 6858000"/>
              <a:gd name="connsiteX104" fmla="*/ 1737762 w 7392421"/>
              <a:gd name="connsiteY104" fmla="*/ 892482 h 6858000"/>
              <a:gd name="connsiteX105" fmla="*/ 1688889 w 7392421"/>
              <a:gd name="connsiteY105" fmla="*/ 892482 h 6858000"/>
              <a:gd name="connsiteX106" fmla="*/ 1722809 w 7392421"/>
              <a:gd name="connsiteY106" fmla="*/ 889133 h 6858000"/>
              <a:gd name="connsiteX107" fmla="*/ 1731289 w 7392421"/>
              <a:gd name="connsiteY107" fmla="*/ 886901 h 6858000"/>
              <a:gd name="connsiteX108" fmla="*/ 1645175 w 7392421"/>
              <a:gd name="connsiteY108" fmla="*/ 884793 h 6858000"/>
              <a:gd name="connsiteX109" fmla="*/ 1715727 w 7392421"/>
              <a:gd name="connsiteY109" fmla="*/ 884793 h 6858000"/>
              <a:gd name="connsiteX110" fmla="*/ 1667690 w 7392421"/>
              <a:gd name="connsiteY110" fmla="*/ 886901 h 6858000"/>
              <a:gd name="connsiteX111" fmla="*/ 1595610 w 7392421"/>
              <a:gd name="connsiteY111" fmla="*/ 886901 h 6858000"/>
              <a:gd name="connsiteX112" fmla="*/ 1594784 w 7392421"/>
              <a:gd name="connsiteY112" fmla="*/ 886834 h 6858000"/>
              <a:gd name="connsiteX113" fmla="*/ 1774961 w 7392421"/>
              <a:gd name="connsiteY113" fmla="*/ 491518 h 6858000"/>
              <a:gd name="connsiteX114" fmla="*/ 1774351 w 7392421"/>
              <a:gd name="connsiteY114" fmla="*/ 492814 h 6858000"/>
              <a:gd name="connsiteX115" fmla="*/ 1769849 w 7392421"/>
              <a:gd name="connsiteY115" fmla="*/ 491944 h 6858000"/>
              <a:gd name="connsiteX116" fmla="*/ 1982374 w 7392421"/>
              <a:gd name="connsiteY116" fmla="*/ 395710 h 6858000"/>
              <a:gd name="connsiteX117" fmla="*/ 1992974 w 7392421"/>
              <a:gd name="connsiteY117" fmla="*/ 397133 h 6858000"/>
              <a:gd name="connsiteX118" fmla="*/ 2005216 w 7392421"/>
              <a:gd name="connsiteY118" fmla="*/ 401518 h 6858000"/>
              <a:gd name="connsiteX119" fmla="*/ 1985984 w 7392421"/>
              <a:gd name="connsiteY119" fmla="*/ 397672 h 6858000"/>
              <a:gd name="connsiteX120" fmla="*/ 1980348 w 7392421"/>
              <a:gd name="connsiteY120" fmla="*/ 395982 h 6858000"/>
              <a:gd name="connsiteX121" fmla="*/ 1898608 w 7392421"/>
              <a:gd name="connsiteY121" fmla="*/ 46924 h 6858000"/>
              <a:gd name="connsiteX122" fmla="*/ 1906232 w 7392421"/>
              <a:gd name="connsiteY122" fmla="*/ 47706 h 6858000"/>
              <a:gd name="connsiteX123" fmla="*/ 1901691 w 7392421"/>
              <a:gd name="connsiteY123" fmla="*/ 51487 h 6858000"/>
              <a:gd name="connsiteX124" fmla="*/ 1898694 w 7392421"/>
              <a:gd name="connsiteY124" fmla="*/ 52622 h 6858000"/>
              <a:gd name="connsiteX125" fmla="*/ 1895454 w 7392421"/>
              <a:gd name="connsiteY125" fmla="*/ 51655 h 6858000"/>
              <a:gd name="connsiteX126" fmla="*/ 1893127 w 7392421"/>
              <a:gd name="connsiteY126" fmla="*/ 47486 h 6858000"/>
              <a:gd name="connsiteX127" fmla="*/ 2355584 w 7392421"/>
              <a:gd name="connsiteY127" fmla="*/ 38338 h 6858000"/>
              <a:gd name="connsiteX128" fmla="*/ 2354974 w 7392421"/>
              <a:gd name="connsiteY128" fmla="*/ 39445 h 6858000"/>
              <a:gd name="connsiteX129" fmla="*/ 2350472 w 7392421"/>
              <a:gd name="connsiteY129" fmla="*/ 38702 h 6858000"/>
              <a:gd name="connsiteX130" fmla="*/ 3146743 w 7392421"/>
              <a:gd name="connsiteY130" fmla="*/ 0 h 6858000"/>
              <a:gd name="connsiteX131" fmla="*/ 3202796 w 7392421"/>
              <a:gd name="connsiteY131" fmla="*/ 0 h 6858000"/>
              <a:gd name="connsiteX132" fmla="*/ 3202796 w 7392421"/>
              <a:gd name="connsiteY132" fmla="*/ 4543 h 6858000"/>
              <a:gd name="connsiteX133" fmla="*/ 3308828 w 7392421"/>
              <a:gd name="connsiteY133" fmla="*/ 4543 h 6858000"/>
              <a:gd name="connsiteX134" fmla="*/ 3334275 w 7392421"/>
              <a:gd name="connsiteY134" fmla="*/ 4543 h 6858000"/>
              <a:gd name="connsiteX135" fmla="*/ 3383051 w 7392421"/>
              <a:gd name="connsiteY135" fmla="*/ 559 h 6858000"/>
              <a:gd name="connsiteX136" fmla="*/ 3398101 w 7392421"/>
              <a:gd name="connsiteY136" fmla="*/ 0 h 6858000"/>
              <a:gd name="connsiteX137" fmla="*/ 7392421 w 7392421"/>
              <a:gd name="connsiteY137" fmla="*/ 0 h 6858000"/>
              <a:gd name="connsiteX138" fmla="*/ 7392421 w 7392421"/>
              <a:gd name="connsiteY138" fmla="*/ 6858000 h 6858000"/>
              <a:gd name="connsiteX139" fmla="*/ 2857168 w 7392421"/>
              <a:gd name="connsiteY139" fmla="*/ 6858000 h 6858000"/>
              <a:gd name="connsiteX140" fmla="*/ 2860240 w 7392421"/>
              <a:gd name="connsiteY140" fmla="*/ 6839268 h 6858000"/>
              <a:gd name="connsiteX141" fmla="*/ 2873493 w 7392421"/>
              <a:gd name="connsiteY141" fmla="*/ 6831079 h 6858000"/>
              <a:gd name="connsiteX142" fmla="*/ 2920147 w 7392421"/>
              <a:gd name="connsiteY142" fmla="*/ 6823372 h 6858000"/>
              <a:gd name="connsiteX143" fmla="*/ 2975283 w 7392421"/>
              <a:gd name="connsiteY143" fmla="*/ 6823372 h 6858000"/>
              <a:gd name="connsiteX144" fmla="*/ 3026178 w 7392421"/>
              <a:gd name="connsiteY144" fmla="*/ 6823372 h 6858000"/>
              <a:gd name="connsiteX145" fmla="*/ 3047384 w 7392421"/>
              <a:gd name="connsiteY145" fmla="*/ 6807959 h 6858000"/>
              <a:gd name="connsiteX146" fmla="*/ 3038903 w 7392421"/>
              <a:gd name="connsiteY146" fmla="*/ 6788692 h 6858000"/>
              <a:gd name="connsiteX147" fmla="*/ 3017697 w 7392421"/>
              <a:gd name="connsiteY147" fmla="*/ 6788692 h 6858000"/>
              <a:gd name="connsiteX148" fmla="*/ 2996489 w 7392421"/>
              <a:gd name="connsiteY148" fmla="*/ 6777131 h 6858000"/>
              <a:gd name="connsiteX149" fmla="*/ 2971042 w 7392421"/>
              <a:gd name="connsiteY149" fmla="*/ 6757864 h 6858000"/>
              <a:gd name="connsiteX150" fmla="*/ 2932870 w 7392421"/>
              <a:gd name="connsiteY150" fmla="*/ 6746304 h 6858000"/>
              <a:gd name="connsiteX151" fmla="*/ 2894699 w 7392421"/>
              <a:gd name="connsiteY151" fmla="*/ 6746304 h 6858000"/>
              <a:gd name="connsiteX152" fmla="*/ 2835322 w 7392421"/>
              <a:gd name="connsiteY152" fmla="*/ 6750157 h 6858000"/>
              <a:gd name="connsiteX153" fmla="*/ 2826839 w 7392421"/>
              <a:gd name="connsiteY153" fmla="*/ 6746304 h 6858000"/>
              <a:gd name="connsiteX154" fmla="*/ 2831081 w 7392421"/>
              <a:gd name="connsiteY154" fmla="*/ 6734743 h 6858000"/>
              <a:gd name="connsiteX155" fmla="*/ 2856528 w 7392421"/>
              <a:gd name="connsiteY155" fmla="*/ 6727037 h 6858000"/>
              <a:gd name="connsiteX156" fmla="*/ 2865010 w 7392421"/>
              <a:gd name="connsiteY156" fmla="*/ 6700063 h 6858000"/>
              <a:gd name="connsiteX157" fmla="*/ 2822598 w 7392421"/>
              <a:gd name="connsiteY157" fmla="*/ 6696209 h 6858000"/>
              <a:gd name="connsiteX158" fmla="*/ 2839564 w 7392421"/>
              <a:gd name="connsiteY158" fmla="*/ 6692356 h 6858000"/>
              <a:gd name="connsiteX159" fmla="*/ 2877734 w 7392421"/>
              <a:gd name="connsiteY159" fmla="*/ 6692356 h 6858000"/>
              <a:gd name="connsiteX160" fmla="*/ 2915906 w 7392421"/>
              <a:gd name="connsiteY160" fmla="*/ 6680796 h 6858000"/>
              <a:gd name="connsiteX161" fmla="*/ 2924389 w 7392421"/>
              <a:gd name="connsiteY161" fmla="*/ 6657675 h 6858000"/>
              <a:gd name="connsiteX162" fmla="*/ 2903182 w 7392421"/>
              <a:gd name="connsiteY162" fmla="*/ 6646115 h 6858000"/>
              <a:gd name="connsiteX163" fmla="*/ 2869251 w 7392421"/>
              <a:gd name="connsiteY163" fmla="*/ 6649968 h 6858000"/>
              <a:gd name="connsiteX164" fmla="*/ 2797151 w 7392421"/>
              <a:gd name="connsiteY164" fmla="*/ 6657675 h 6858000"/>
              <a:gd name="connsiteX165" fmla="*/ 2788668 w 7392421"/>
              <a:gd name="connsiteY165" fmla="*/ 6653822 h 6858000"/>
              <a:gd name="connsiteX166" fmla="*/ 2729290 w 7392421"/>
              <a:gd name="connsiteY166" fmla="*/ 6646115 h 6858000"/>
              <a:gd name="connsiteX167" fmla="*/ 2640224 w 7392421"/>
              <a:gd name="connsiteY167" fmla="*/ 6638408 h 6858000"/>
              <a:gd name="connsiteX168" fmla="*/ 2635982 w 7392421"/>
              <a:gd name="connsiteY168" fmla="*/ 6638408 h 6858000"/>
              <a:gd name="connsiteX169" fmla="*/ 2635982 w 7392421"/>
              <a:gd name="connsiteY169" fmla="*/ 6634555 h 6858000"/>
              <a:gd name="connsiteX170" fmla="*/ 2640224 w 7392421"/>
              <a:gd name="connsiteY170" fmla="*/ 6626848 h 6858000"/>
              <a:gd name="connsiteX171" fmla="*/ 2652948 w 7392421"/>
              <a:gd name="connsiteY171" fmla="*/ 6626848 h 6858000"/>
              <a:gd name="connsiteX172" fmla="*/ 2729290 w 7392421"/>
              <a:gd name="connsiteY172" fmla="*/ 6626848 h 6858000"/>
              <a:gd name="connsiteX173" fmla="*/ 2742014 w 7392421"/>
              <a:gd name="connsiteY173" fmla="*/ 6619141 h 6858000"/>
              <a:gd name="connsiteX174" fmla="*/ 2763220 w 7392421"/>
              <a:gd name="connsiteY174" fmla="*/ 6603727 h 6858000"/>
              <a:gd name="connsiteX175" fmla="*/ 2814115 w 7392421"/>
              <a:gd name="connsiteY175" fmla="*/ 6603727 h 6858000"/>
              <a:gd name="connsiteX176" fmla="*/ 2852287 w 7392421"/>
              <a:gd name="connsiteY176" fmla="*/ 6596020 h 6858000"/>
              <a:gd name="connsiteX177" fmla="*/ 2831081 w 7392421"/>
              <a:gd name="connsiteY177" fmla="*/ 6584460 h 6858000"/>
              <a:gd name="connsiteX178" fmla="*/ 2729290 w 7392421"/>
              <a:gd name="connsiteY178" fmla="*/ 6580607 h 6858000"/>
              <a:gd name="connsiteX179" fmla="*/ 2568123 w 7392421"/>
              <a:gd name="connsiteY179" fmla="*/ 6580607 h 6858000"/>
              <a:gd name="connsiteX180" fmla="*/ 2546916 w 7392421"/>
              <a:gd name="connsiteY180" fmla="*/ 6584460 h 6858000"/>
              <a:gd name="connsiteX181" fmla="*/ 2504504 w 7392421"/>
              <a:gd name="connsiteY181" fmla="*/ 6580607 h 6858000"/>
              <a:gd name="connsiteX182" fmla="*/ 2462091 w 7392421"/>
              <a:gd name="connsiteY182" fmla="*/ 6584460 h 6858000"/>
              <a:gd name="connsiteX183" fmla="*/ 2432402 w 7392421"/>
              <a:gd name="connsiteY183" fmla="*/ 6584460 h 6858000"/>
              <a:gd name="connsiteX184" fmla="*/ 2360301 w 7392421"/>
              <a:gd name="connsiteY184" fmla="*/ 6572900 h 6858000"/>
              <a:gd name="connsiteX185" fmla="*/ 2343335 w 7392421"/>
              <a:gd name="connsiteY185" fmla="*/ 6580607 h 6858000"/>
              <a:gd name="connsiteX186" fmla="*/ 2317888 w 7392421"/>
              <a:gd name="connsiteY186" fmla="*/ 6572900 h 6858000"/>
              <a:gd name="connsiteX187" fmla="*/ 2223860 w 7392421"/>
              <a:gd name="connsiteY187" fmla="*/ 6572900 h 6858000"/>
              <a:gd name="connsiteX188" fmla="*/ 2226954 w 7392421"/>
              <a:gd name="connsiteY188" fmla="*/ 6566806 h 6858000"/>
              <a:gd name="connsiteX189" fmla="*/ 2243914 w 7392421"/>
              <a:gd name="connsiteY189" fmla="*/ 6536434 h 6858000"/>
              <a:gd name="connsiteX190" fmla="*/ 2243914 w 7392421"/>
              <a:gd name="connsiteY190" fmla="*/ 6528842 h 6858000"/>
              <a:gd name="connsiteX191" fmla="*/ 2180314 w 7392421"/>
              <a:gd name="connsiteY191" fmla="*/ 6490877 h 6858000"/>
              <a:gd name="connsiteX192" fmla="*/ 1959834 w 7392421"/>
              <a:gd name="connsiteY192" fmla="*/ 6490877 h 6858000"/>
              <a:gd name="connsiteX193" fmla="*/ 1942874 w 7392421"/>
              <a:gd name="connsiteY193" fmla="*/ 6483284 h 6858000"/>
              <a:gd name="connsiteX194" fmla="*/ 1959834 w 7392421"/>
              <a:gd name="connsiteY194" fmla="*/ 6479487 h 6858000"/>
              <a:gd name="connsiteX195" fmla="*/ 2010714 w 7392421"/>
              <a:gd name="connsiteY195" fmla="*/ 6468098 h 6858000"/>
              <a:gd name="connsiteX196" fmla="*/ 2154873 w 7392421"/>
              <a:gd name="connsiteY196" fmla="*/ 6418744 h 6858000"/>
              <a:gd name="connsiteX197" fmla="*/ 2239673 w 7392421"/>
              <a:gd name="connsiteY197" fmla="*/ 6414948 h 6858000"/>
              <a:gd name="connsiteX198" fmla="*/ 2294793 w 7392421"/>
              <a:gd name="connsiteY198" fmla="*/ 6414948 h 6858000"/>
              <a:gd name="connsiteX199" fmla="*/ 2345673 w 7392421"/>
              <a:gd name="connsiteY199" fmla="*/ 6407355 h 6858000"/>
              <a:gd name="connsiteX200" fmla="*/ 2366873 w 7392421"/>
              <a:gd name="connsiteY200" fmla="*/ 6399762 h 6858000"/>
              <a:gd name="connsiteX201" fmla="*/ 2345673 w 7392421"/>
              <a:gd name="connsiteY201" fmla="*/ 6392169 h 6858000"/>
              <a:gd name="connsiteX202" fmla="*/ 2197274 w 7392421"/>
              <a:gd name="connsiteY202" fmla="*/ 6399762 h 6858000"/>
              <a:gd name="connsiteX203" fmla="*/ 2133674 w 7392421"/>
              <a:gd name="connsiteY203" fmla="*/ 6376983 h 6858000"/>
              <a:gd name="connsiteX204" fmla="*/ 2133674 w 7392421"/>
              <a:gd name="connsiteY204" fmla="*/ 6369390 h 6858000"/>
              <a:gd name="connsiteX205" fmla="*/ 2137913 w 7392421"/>
              <a:gd name="connsiteY205" fmla="*/ 6354204 h 6858000"/>
              <a:gd name="connsiteX206" fmla="*/ 2176073 w 7392421"/>
              <a:gd name="connsiteY206" fmla="*/ 6354204 h 6858000"/>
              <a:gd name="connsiteX207" fmla="*/ 2201513 w 7392421"/>
              <a:gd name="connsiteY207" fmla="*/ 6346611 h 6858000"/>
              <a:gd name="connsiteX208" fmla="*/ 2205753 w 7392421"/>
              <a:gd name="connsiteY208" fmla="*/ 6339018 h 6858000"/>
              <a:gd name="connsiteX209" fmla="*/ 2197274 w 7392421"/>
              <a:gd name="connsiteY209" fmla="*/ 6335222 h 6858000"/>
              <a:gd name="connsiteX210" fmla="*/ 2159113 w 7392421"/>
              <a:gd name="connsiteY210" fmla="*/ 6335222 h 6858000"/>
              <a:gd name="connsiteX211" fmla="*/ 2146394 w 7392421"/>
              <a:gd name="connsiteY211" fmla="*/ 6327629 h 6858000"/>
              <a:gd name="connsiteX212" fmla="*/ 2154873 w 7392421"/>
              <a:gd name="connsiteY212" fmla="*/ 6320036 h 6858000"/>
              <a:gd name="connsiteX213" fmla="*/ 2205753 w 7392421"/>
              <a:gd name="connsiteY213" fmla="*/ 6301054 h 6858000"/>
              <a:gd name="connsiteX214" fmla="*/ 2286313 w 7392421"/>
              <a:gd name="connsiteY214" fmla="*/ 6285868 h 6858000"/>
              <a:gd name="connsiteX215" fmla="*/ 2286313 w 7392421"/>
              <a:gd name="connsiteY215" fmla="*/ 6282071 h 6858000"/>
              <a:gd name="connsiteX216" fmla="*/ 2286313 w 7392421"/>
              <a:gd name="connsiteY216" fmla="*/ 6274478 h 6858000"/>
              <a:gd name="connsiteX217" fmla="*/ 2269353 w 7392421"/>
              <a:gd name="connsiteY217" fmla="*/ 6274478 h 6858000"/>
              <a:gd name="connsiteX218" fmla="*/ 2256633 w 7392421"/>
              <a:gd name="connsiteY218" fmla="*/ 6251700 h 6858000"/>
              <a:gd name="connsiteX219" fmla="*/ 2252393 w 7392421"/>
              <a:gd name="connsiteY219" fmla="*/ 6240310 h 6858000"/>
              <a:gd name="connsiteX220" fmla="*/ 2214234 w 7392421"/>
              <a:gd name="connsiteY220" fmla="*/ 6228921 h 6858000"/>
              <a:gd name="connsiteX221" fmla="*/ 2243914 w 7392421"/>
              <a:gd name="connsiteY221" fmla="*/ 6228921 h 6858000"/>
              <a:gd name="connsiteX222" fmla="*/ 2248153 w 7392421"/>
              <a:gd name="connsiteY222" fmla="*/ 6217531 h 6858000"/>
              <a:gd name="connsiteX223" fmla="*/ 2248153 w 7392421"/>
              <a:gd name="connsiteY223" fmla="*/ 6209938 h 6858000"/>
              <a:gd name="connsiteX224" fmla="*/ 2252393 w 7392421"/>
              <a:gd name="connsiteY224" fmla="*/ 6209938 h 6858000"/>
              <a:gd name="connsiteX225" fmla="*/ 2294793 w 7392421"/>
              <a:gd name="connsiteY225" fmla="*/ 6213735 h 6858000"/>
              <a:gd name="connsiteX226" fmla="*/ 2303273 w 7392421"/>
              <a:gd name="connsiteY226" fmla="*/ 6209938 h 6858000"/>
              <a:gd name="connsiteX227" fmla="*/ 2299033 w 7392421"/>
              <a:gd name="connsiteY227" fmla="*/ 6202346 h 6858000"/>
              <a:gd name="connsiteX228" fmla="*/ 2273593 w 7392421"/>
              <a:gd name="connsiteY228" fmla="*/ 6187160 h 6858000"/>
              <a:gd name="connsiteX229" fmla="*/ 2269353 w 7392421"/>
              <a:gd name="connsiteY229" fmla="*/ 6168177 h 6858000"/>
              <a:gd name="connsiteX230" fmla="*/ 2277833 w 7392421"/>
              <a:gd name="connsiteY230" fmla="*/ 6156788 h 6858000"/>
              <a:gd name="connsiteX231" fmla="*/ 2299033 w 7392421"/>
              <a:gd name="connsiteY231" fmla="*/ 6156788 h 6858000"/>
              <a:gd name="connsiteX232" fmla="*/ 2349913 w 7392421"/>
              <a:gd name="connsiteY232" fmla="*/ 6171974 h 6858000"/>
              <a:gd name="connsiteX233" fmla="*/ 2371112 w 7392421"/>
              <a:gd name="connsiteY233" fmla="*/ 6164381 h 6858000"/>
              <a:gd name="connsiteX234" fmla="*/ 2383832 w 7392421"/>
              <a:gd name="connsiteY234" fmla="*/ 6141602 h 6858000"/>
              <a:gd name="connsiteX235" fmla="*/ 2421992 w 7392421"/>
              <a:gd name="connsiteY235" fmla="*/ 6134009 h 6858000"/>
              <a:gd name="connsiteX236" fmla="*/ 2455913 w 7392421"/>
              <a:gd name="connsiteY236" fmla="*/ 6137806 h 6858000"/>
              <a:gd name="connsiteX237" fmla="*/ 2464392 w 7392421"/>
              <a:gd name="connsiteY237" fmla="*/ 6126416 h 6858000"/>
              <a:gd name="connsiteX238" fmla="*/ 2455913 w 7392421"/>
              <a:gd name="connsiteY238" fmla="*/ 6115027 h 6858000"/>
              <a:gd name="connsiteX239" fmla="*/ 2443193 w 7392421"/>
              <a:gd name="connsiteY239" fmla="*/ 6118823 h 6858000"/>
              <a:gd name="connsiteX240" fmla="*/ 2392313 w 7392421"/>
              <a:gd name="connsiteY240" fmla="*/ 6107434 h 6858000"/>
              <a:gd name="connsiteX241" fmla="*/ 2388072 w 7392421"/>
              <a:gd name="connsiteY241" fmla="*/ 6084655 h 6858000"/>
              <a:gd name="connsiteX242" fmla="*/ 2349913 w 7392421"/>
              <a:gd name="connsiteY242" fmla="*/ 6084655 h 6858000"/>
              <a:gd name="connsiteX243" fmla="*/ 2315993 w 7392421"/>
              <a:gd name="connsiteY243" fmla="*/ 6080859 h 6858000"/>
              <a:gd name="connsiteX244" fmla="*/ 2307778 w 7392421"/>
              <a:gd name="connsiteY244" fmla="*/ 6076647 h 6858000"/>
              <a:gd name="connsiteX245" fmla="*/ 2303001 w 7392421"/>
              <a:gd name="connsiteY245" fmla="*/ 6077973 h 6858000"/>
              <a:gd name="connsiteX246" fmla="*/ 2306070 w 7392421"/>
              <a:gd name="connsiteY246" fmla="*/ 6071704 h 6858000"/>
              <a:gd name="connsiteX247" fmla="*/ 2297589 w 7392421"/>
              <a:gd name="connsiteY247" fmla="*/ 6047454 h 6858000"/>
              <a:gd name="connsiteX248" fmla="*/ 2276383 w 7392421"/>
              <a:gd name="connsiteY248" fmla="*/ 6047454 h 6858000"/>
              <a:gd name="connsiteX249" fmla="*/ 2255176 w 7392421"/>
              <a:gd name="connsiteY249" fmla="*/ 6032903 h 6858000"/>
              <a:gd name="connsiteX250" fmla="*/ 2229728 w 7392421"/>
              <a:gd name="connsiteY250" fmla="*/ 6008653 h 6858000"/>
              <a:gd name="connsiteX251" fmla="*/ 2191556 w 7392421"/>
              <a:gd name="connsiteY251" fmla="*/ 5994103 h 6858000"/>
              <a:gd name="connsiteX252" fmla="*/ 2153385 w 7392421"/>
              <a:gd name="connsiteY252" fmla="*/ 5994103 h 6858000"/>
              <a:gd name="connsiteX253" fmla="*/ 2094008 w 7392421"/>
              <a:gd name="connsiteY253" fmla="*/ 5998953 h 6858000"/>
              <a:gd name="connsiteX254" fmla="*/ 2085525 w 7392421"/>
              <a:gd name="connsiteY254" fmla="*/ 5994103 h 6858000"/>
              <a:gd name="connsiteX255" fmla="*/ 2089767 w 7392421"/>
              <a:gd name="connsiteY255" fmla="*/ 5979552 h 6858000"/>
              <a:gd name="connsiteX256" fmla="*/ 2115214 w 7392421"/>
              <a:gd name="connsiteY256" fmla="*/ 5969853 h 6858000"/>
              <a:gd name="connsiteX257" fmla="*/ 2123696 w 7392421"/>
              <a:gd name="connsiteY257" fmla="*/ 5935902 h 6858000"/>
              <a:gd name="connsiteX258" fmla="*/ 2081284 w 7392421"/>
              <a:gd name="connsiteY258" fmla="*/ 5931052 h 6858000"/>
              <a:gd name="connsiteX259" fmla="*/ 2098250 w 7392421"/>
              <a:gd name="connsiteY259" fmla="*/ 5926202 h 6858000"/>
              <a:gd name="connsiteX260" fmla="*/ 2136420 w 7392421"/>
              <a:gd name="connsiteY260" fmla="*/ 5926202 h 6858000"/>
              <a:gd name="connsiteX261" fmla="*/ 2174592 w 7392421"/>
              <a:gd name="connsiteY261" fmla="*/ 5911652 h 6858000"/>
              <a:gd name="connsiteX262" fmla="*/ 2183075 w 7392421"/>
              <a:gd name="connsiteY262" fmla="*/ 5882551 h 6858000"/>
              <a:gd name="connsiteX263" fmla="*/ 2161868 w 7392421"/>
              <a:gd name="connsiteY263" fmla="*/ 5868002 h 6858000"/>
              <a:gd name="connsiteX264" fmla="*/ 2127937 w 7392421"/>
              <a:gd name="connsiteY264" fmla="*/ 5872851 h 6858000"/>
              <a:gd name="connsiteX265" fmla="*/ 2055837 w 7392421"/>
              <a:gd name="connsiteY265" fmla="*/ 5882551 h 6858000"/>
              <a:gd name="connsiteX266" fmla="*/ 2047354 w 7392421"/>
              <a:gd name="connsiteY266" fmla="*/ 5877702 h 6858000"/>
              <a:gd name="connsiteX267" fmla="*/ 1987976 w 7392421"/>
              <a:gd name="connsiteY267" fmla="*/ 5868002 h 6858000"/>
              <a:gd name="connsiteX268" fmla="*/ 1953832 w 7392421"/>
              <a:gd name="connsiteY268" fmla="*/ 5861494 h 6858000"/>
              <a:gd name="connsiteX269" fmla="*/ 1965665 w 7392421"/>
              <a:gd name="connsiteY269" fmla="*/ 5858291 h 6858000"/>
              <a:gd name="connsiteX270" fmla="*/ 1985274 w 7392421"/>
              <a:gd name="connsiteY270" fmla="*/ 5849274 h 6858000"/>
              <a:gd name="connsiteX271" fmla="*/ 1991104 w 7392421"/>
              <a:gd name="connsiteY271" fmla="*/ 5845003 h 6858000"/>
              <a:gd name="connsiteX272" fmla="*/ 1991786 w 7392421"/>
              <a:gd name="connsiteY272" fmla="*/ 5843171 h 6858000"/>
              <a:gd name="connsiteX273" fmla="*/ 1995929 w 7392421"/>
              <a:gd name="connsiteY273" fmla="*/ 5842539 h 6858000"/>
              <a:gd name="connsiteX274" fmla="*/ 2000700 w 7392421"/>
              <a:gd name="connsiteY274" fmla="*/ 5834051 h 6858000"/>
              <a:gd name="connsiteX275" fmla="*/ 2021906 w 7392421"/>
              <a:gd name="connsiteY275" fmla="*/ 5814651 h 6858000"/>
              <a:gd name="connsiteX276" fmla="*/ 2072801 w 7392421"/>
              <a:gd name="connsiteY276" fmla="*/ 5814651 h 6858000"/>
              <a:gd name="connsiteX277" fmla="*/ 2110973 w 7392421"/>
              <a:gd name="connsiteY277" fmla="*/ 5804950 h 6858000"/>
              <a:gd name="connsiteX278" fmla="*/ 2089767 w 7392421"/>
              <a:gd name="connsiteY278" fmla="*/ 5790401 h 6858000"/>
              <a:gd name="connsiteX279" fmla="*/ 1987976 w 7392421"/>
              <a:gd name="connsiteY279" fmla="*/ 5785551 h 6858000"/>
              <a:gd name="connsiteX280" fmla="*/ 1826809 w 7392421"/>
              <a:gd name="connsiteY280" fmla="*/ 5785551 h 6858000"/>
              <a:gd name="connsiteX281" fmla="*/ 1805602 w 7392421"/>
              <a:gd name="connsiteY281" fmla="*/ 5790401 h 6858000"/>
              <a:gd name="connsiteX282" fmla="*/ 1763190 w 7392421"/>
              <a:gd name="connsiteY282" fmla="*/ 5785551 h 6858000"/>
              <a:gd name="connsiteX283" fmla="*/ 1720777 w 7392421"/>
              <a:gd name="connsiteY283" fmla="*/ 5790401 h 6858000"/>
              <a:gd name="connsiteX284" fmla="*/ 1691088 w 7392421"/>
              <a:gd name="connsiteY284" fmla="*/ 5790401 h 6858000"/>
              <a:gd name="connsiteX285" fmla="*/ 1618987 w 7392421"/>
              <a:gd name="connsiteY285" fmla="*/ 5775851 h 6858000"/>
              <a:gd name="connsiteX286" fmla="*/ 1602021 w 7392421"/>
              <a:gd name="connsiteY286" fmla="*/ 5785551 h 6858000"/>
              <a:gd name="connsiteX287" fmla="*/ 1576574 w 7392421"/>
              <a:gd name="connsiteY287" fmla="*/ 5775851 h 6858000"/>
              <a:gd name="connsiteX288" fmla="*/ 1428130 w 7392421"/>
              <a:gd name="connsiteY288" fmla="*/ 5775851 h 6858000"/>
              <a:gd name="connsiteX289" fmla="*/ 1357618 w 7392421"/>
              <a:gd name="connsiteY289" fmla="*/ 5775244 h 6858000"/>
              <a:gd name="connsiteX290" fmla="*/ 1317117 w 7392421"/>
              <a:gd name="connsiteY290" fmla="*/ 5772911 h 6858000"/>
              <a:gd name="connsiteX291" fmla="*/ 1318325 w 7392421"/>
              <a:gd name="connsiteY291" fmla="*/ 5772719 h 6858000"/>
              <a:gd name="connsiteX292" fmla="*/ 1373462 w 7392421"/>
              <a:gd name="connsiteY292" fmla="*/ 5772719 h 6858000"/>
              <a:gd name="connsiteX293" fmla="*/ 1407392 w 7392421"/>
              <a:gd name="connsiteY293" fmla="*/ 5769821 h 6858000"/>
              <a:gd name="connsiteX294" fmla="*/ 1420116 w 7392421"/>
              <a:gd name="connsiteY294" fmla="*/ 5766924 h 6858000"/>
              <a:gd name="connsiteX295" fmla="*/ 1471012 w 7392421"/>
              <a:gd name="connsiteY295" fmla="*/ 5766924 h 6858000"/>
              <a:gd name="connsiteX296" fmla="*/ 1526148 w 7392421"/>
              <a:gd name="connsiteY296" fmla="*/ 5766924 h 6858000"/>
              <a:gd name="connsiteX297" fmla="*/ 1581284 w 7392421"/>
              <a:gd name="connsiteY297" fmla="*/ 5766924 h 6858000"/>
              <a:gd name="connsiteX298" fmla="*/ 1606731 w 7392421"/>
              <a:gd name="connsiteY298" fmla="*/ 5761128 h 6858000"/>
              <a:gd name="connsiteX299" fmla="*/ 1644903 w 7392421"/>
              <a:gd name="connsiteY299" fmla="*/ 5761128 h 6858000"/>
              <a:gd name="connsiteX300" fmla="*/ 1661868 w 7392421"/>
              <a:gd name="connsiteY300" fmla="*/ 5761128 h 6858000"/>
              <a:gd name="connsiteX301" fmla="*/ 1708522 w 7392421"/>
              <a:gd name="connsiteY301" fmla="*/ 5764026 h 6858000"/>
              <a:gd name="connsiteX302" fmla="*/ 1725487 w 7392421"/>
              <a:gd name="connsiteY302" fmla="*/ 5755332 h 6858000"/>
              <a:gd name="connsiteX303" fmla="*/ 1742451 w 7392421"/>
              <a:gd name="connsiteY303" fmla="*/ 5755332 h 6858000"/>
              <a:gd name="connsiteX304" fmla="*/ 1746693 w 7392421"/>
              <a:gd name="connsiteY304" fmla="*/ 5749537 h 6858000"/>
              <a:gd name="connsiteX305" fmla="*/ 1801829 w 7392421"/>
              <a:gd name="connsiteY305" fmla="*/ 5749537 h 6858000"/>
              <a:gd name="connsiteX306" fmla="*/ 1801829 w 7392421"/>
              <a:gd name="connsiteY306" fmla="*/ 5755332 h 6858000"/>
              <a:gd name="connsiteX307" fmla="*/ 1907861 w 7392421"/>
              <a:gd name="connsiteY307" fmla="*/ 5755332 h 6858000"/>
              <a:gd name="connsiteX308" fmla="*/ 1933309 w 7392421"/>
              <a:gd name="connsiteY308" fmla="*/ 5755332 h 6858000"/>
              <a:gd name="connsiteX309" fmla="*/ 2030858 w 7392421"/>
              <a:gd name="connsiteY309" fmla="*/ 5749537 h 6858000"/>
              <a:gd name="connsiteX310" fmla="*/ 2030858 w 7392421"/>
              <a:gd name="connsiteY310" fmla="*/ 5740843 h 6858000"/>
              <a:gd name="connsiteX311" fmla="*/ 2035098 w 7392421"/>
              <a:gd name="connsiteY311" fmla="*/ 5737945 h 6858000"/>
              <a:gd name="connsiteX312" fmla="*/ 2043581 w 7392421"/>
              <a:gd name="connsiteY312" fmla="*/ 5740843 h 6858000"/>
              <a:gd name="connsiteX313" fmla="*/ 2124166 w 7392421"/>
              <a:gd name="connsiteY313" fmla="*/ 5740843 h 6858000"/>
              <a:gd name="connsiteX314" fmla="*/ 2141130 w 7392421"/>
              <a:gd name="connsiteY314" fmla="*/ 5746639 h 6858000"/>
              <a:gd name="connsiteX315" fmla="*/ 2170819 w 7392421"/>
              <a:gd name="connsiteY315" fmla="*/ 5746639 h 6858000"/>
              <a:gd name="connsiteX316" fmla="*/ 2200508 w 7392421"/>
              <a:gd name="connsiteY316" fmla="*/ 5735047 h 6858000"/>
              <a:gd name="connsiteX317" fmla="*/ 2213231 w 7392421"/>
              <a:gd name="connsiteY317" fmla="*/ 5732149 h 6858000"/>
              <a:gd name="connsiteX318" fmla="*/ 2230197 w 7392421"/>
              <a:gd name="connsiteY318" fmla="*/ 5732149 h 6858000"/>
              <a:gd name="connsiteX319" fmla="*/ 2234438 w 7392421"/>
              <a:gd name="connsiteY319" fmla="*/ 5729252 h 6858000"/>
              <a:gd name="connsiteX320" fmla="*/ 2230197 w 7392421"/>
              <a:gd name="connsiteY320" fmla="*/ 5723456 h 6858000"/>
              <a:gd name="connsiteX321" fmla="*/ 2179302 w 7392421"/>
              <a:gd name="connsiteY321" fmla="*/ 5717660 h 6858000"/>
              <a:gd name="connsiteX322" fmla="*/ 2166578 w 7392421"/>
              <a:gd name="connsiteY322" fmla="*/ 5711865 h 6858000"/>
              <a:gd name="connsiteX323" fmla="*/ 2128407 w 7392421"/>
              <a:gd name="connsiteY323" fmla="*/ 5700273 h 6858000"/>
              <a:gd name="connsiteX324" fmla="*/ 2119924 w 7392421"/>
              <a:gd name="connsiteY324" fmla="*/ 5703171 h 6858000"/>
              <a:gd name="connsiteX325" fmla="*/ 2111441 w 7392421"/>
              <a:gd name="connsiteY325" fmla="*/ 5697375 h 6858000"/>
              <a:gd name="connsiteX326" fmla="*/ 2073271 w 7392421"/>
              <a:gd name="connsiteY326" fmla="*/ 5682886 h 6858000"/>
              <a:gd name="connsiteX327" fmla="*/ 2043581 w 7392421"/>
              <a:gd name="connsiteY327" fmla="*/ 5691580 h 6858000"/>
              <a:gd name="connsiteX328" fmla="*/ 2039340 w 7392421"/>
              <a:gd name="connsiteY328" fmla="*/ 5688682 h 6858000"/>
              <a:gd name="connsiteX329" fmla="*/ 2009652 w 7392421"/>
              <a:gd name="connsiteY329" fmla="*/ 5688682 h 6858000"/>
              <a:gd name="connsiteX330" fmla="*/ 1950274 w 7392421"/>
              <a:gd name="connsiteY330" fmla="*/ 5697375 h 6858000"/>
              <a:gd name="connsiteX331" fmla="*/ 1946033 w 7392421"/>
              <a:gd name="connsiteY331" fmla="*/ 5691580 h 6858000"/>
              <a:gd name="connsiteX332" fmla="*/ 1937550 w 7392421"/>
              <a:gd name="connsiteY332" fmla="*/ 5665499 h 6858000"/>
              <a:gd name="connsiteX333" fmla="*/ 1907861 w 7392421"/>
              <a:gd name="connsiteY333" fmla="*/ 5665499 h 6858000"/>
              <a:gd name="connsiteX334" fmla="*/ 1899378 w 7392421"/>
              <a:gd name="connsiteY334" fmla="*/ 5677090 h 6858000"/>
              <a:gd name="connsiteX335" fmla="*/ 1873931 w 7392421"/>
              <a:gd name="connsiteY335" fmla="*/ 5688682 h 6858000"/>
              <a:gd name="connsiteX336" fmla="*/ 1865448 w 7392421"/>
              <a:gd name="connsiteY336" fmla="*/ 5691580 h 6858000"/>
              <a:gd name="connsiteX337" fmla="*/ 1848483 w 7392421"/>
              <a:gd name="connsiteY337" fmla="*/ 5691580 h 6858000"/>
              <a:gd name="connsiteX338" fmla="*/ 1831519 w 7392421"/>
              <a:gd name="connsiteY338" fmla="*/ 5691580 h 6858000"/>
              <a:gd name="connsiteX339" fmla="*/ 1823036 w 7392421"/>
              <a:gd name="connsiteY339" fmla="*/ 5697375 h 6858000"/>
              <a:gd name="connsiteX340" fmla="*/ 1818795 w 7392421"/>
              <a:gd name="connsiteY340" fmla="*/ 5714762 h 6858000"/>
              <a:gd name="connsiteX341" fmla="*/ 1801829 w 7392421"/>
              <a:gd name="connsiteY341" fmla="*/ 5714762 h 6858000"/>
              <a:gd name="connsiteX342" fmla="*/ 1797588 w 7392421"/>
              <a:gd name="connsiteY342" fmla="*/ 5706069 h 6858000"/>
              <a:gd name="connsiteX343" fmla="*/ 1763658 w 7392421"/>
              <a:gd name="connsiteY343" fmla="*/ 5697375 h 6858000"/>
              <a:gd name="connsiteX344" fmla="*/ 1755176 w 7392421"/>
              <a:gd name="connsiteY344" fmla="*/ 5700273 h 6858000"/>
              <a:gd name="connsiteX345" fmla="*/ 1738210 w 7392421"/>
              <a:gd name="connsiteY345" fmla="*/ 5700273 h 6858000"/>
              <a:gd name="connsiteX346" fmla="*/ 1729728 w 7392421"/>
              <a:gd name="connsiteY346" fmla="*/ 5706069 h 6858000"/>
              <a:gd name="connsiteX347" fmla="*/ 1725487 w 7392421"/>
              <a:gd name="connsiteY347" fmla="*/ 5697375 h 6858000"/>
              <a:gd name="connsiteX348" fmla="*/ 1721245 w 7392421"/>
              <a:gd name="connsiteY348" fmla="*/ 5697375 h 6858000"/>
              <a:gd name="connsiteX349" fmla="*/ 1683074 w 7392421"/>
              <a:gd name="connsiteY349" fmla="*/ 5703171 h 6858000"/>
              <a:gd name="connsiteX350" fmla="*/ 1640662 w 7392421"/>
              <a:gd name="connsiteY350" fmla="*/ 5697375 h 6858000"/>
              <a:gd name="connsiteX351" fmla="*/ 1598250 w 7392421"/>
              <a:gd name="connsiteY351" fmla="*/ 5700273 h 6858000"/>
              <a:gd name="connsiteX352" fmla="*/ 1547354 w 7392421"/>
              <a:gd name="connsiteY352" fmla="*/ 5700273 h 6858000"/>
              <a:gd name="connsiteX353" fmla="*/ 1543112 w 7392421"/>
              <a:gd name="connsiteY353" fmla="*/ 5700273 h 6858000"/>
              <a:gd name="connsiteX354" fmla="*/ 1543112 w 7392421"/>
              <a:gd name="connsiteY354" fmla="*/ 5703171 h 6858000"/>
              <a:gd name="connsiteX355" fmla="*/ 1555835 w 7392421"/>
              <a:gd name="connsiteY355" fmla="*/ 5708967 h 6858000"/>
              <a:gd name="connsiteX356" fmla="*/ 1564318 w 7392421"/>
              <a:gd name="connsiteY356" fmla="*/ 5714762 h 6858000"/>
              <a:gd name="connsiteX357" fmla="*/ 1551595 w 7392421"/>
              <a:gd name="connsiteY357" fmla="*/ 5717660 h 6858000"/>
              <a:gd name="connsiteX358" fmla="*/ 1581284 w 7392421"/>
              <a:gd name="connsiteY358" fmla="*/ 5726354 h 6858000"/>
              <a:gd name="connsiteX359" fmla="*/ 1594008 w 7392421"/>
              <a:gd name="connsiteY359" fmla="*/ 5732149 h 6858000"/>
              <a:gd name="connsiteX360" fmla="*/ 1581284 w 7392421"/>
              <a:gd name="connsiteY360" fmla="*/ 5737945 h 6858000"/>
              <a:gd name="connsiteX361" fmla="*/ 1551595 w 7392421"/>
              <a:gd name="connsiteY361" fmla="*/ 5732149 h 6858000"/>
              <a:gd name="connsiteX362" fmla="*/ 1543112 w 7392421"/>
              <a:gd name="connsiteY362" fmla="*/ 5732149 h 6858000"/>
              <a:gd name="connsiteX363" fmla="*/ 1496458 w 7392421"/>
              <a:gd name="connsiteY363" fmla="*/ 5737945 h 6858000"/>
              <a:gd name="connsiteX364" fmla="*/ 1466770 w 7392421"/>
              <a:gd name="connsiteY364" fmla="*/ 5732149 h 6858000"/>
              <a:gd name="connsiteX365" fmla="*/ 1462529 w 7392421"/>
              <a:gd name="connsiteY365" fmla="*/ 5732149 h 6858000"/>
              <a:gd name="connsiteX366" fmla="*/ 1428598 w 7392421"/>
              <a:gd name="connsiteY366" fmla="*/ 5737945 h 6858000"/>
              <a:gd name="connsiteX367" fmla="*/ 1405272 w 7392421"/>
              <a:gd name="connsiteY367" fmla="*/ 5733237 h 6858000"/>
              <a:gd name="connsiteX368" fmla="*/ 1388855 w 7392421"/>
              <a:gd name="connsiteY368" fmla="*/ 5728393 h 6858000"/>
              <a:gd name="connsiteX369" fmla="*/ 1394598 w 7392421"/>
              <a:gd name="connsiteY369" fmla="*/ 5725988 h 6858000"/>
              <a:gd name="connsiteX370" fmla="*/ 1400960 w 7392421"/>
              <a:gd name="connsiteY370" fmla="*/ 5717995 h 6858000"/>
              <a:gd name="connsiteX371" fmla="*/ 1426407 w 7392421"/>
              <a:gd name="connsiteY371" fmla="*/ 5710892 h 6858000"/>
              <a:gd name="connsiteX372" fmla="*/ 1400960 w 7392421"/>
              <a:gd name="connsiteY372" fmla="*/ 5693132 h 6858000"/>
              <a:gd name="connsiteX373" fmla="*/ 1379753 w 7392421"/>
              <a:gd name="connsiteY373" fmla="*/ 5682476 h 6858000"/>
              <a:gd name="connsiteX374" fmla="*/ 1371270 w 7392421"/>
              <a:gd name="connsiteY374" fmla="*/ 5678923 h 6858000"/>
              <a:gd name="connsiteX375" fmla="*/ 1350064 w 7392421"/>
              <a:gd name="connsiteY375" fmla="*/ 5686028 h 6858000"/>
              <a:gd name="connsiteX376" fmla="*/ 1345824 w 7392421"/>
              <a:gd name="connsiteY376" fmla="*/ 5700236 h 6858000"/>
              <a:gd name="connsiteX377" fmla="*/ 1341583 w 7392421"/>
              <a:gd name="connsiteY377" fmla="*/ 5703788 h 6858000"/>
              <a:gd name="connsiteX378" fmla="*/ 1341583 w 7392421"/>
              <a:gd name="connsiteY378" fmla="*/ 5686028 h 6858000"/>
              <a:gd name="connsiteX379" fmla="*/ 1333100 w 7392421"/>
              <a:gd name="connsiteY379" fmla="*/ 5678923 h 6858000"/>
              <a:gd name="connsiteX380" fmla="*/ 1299170 w 7392421"/>
              <a:gd name="connsiteY380" fmla="*/ 5675371 h 6858000"/>
              <a:gd name="connsiteX381" fmla="*/ 1299170 w 7392421"/>
              <a:gd name="connsiteY381" fmla="*/ 5671819 h 6858000"/>
              <a:gd name="connsiteX382" fmla="*/ 1298563 w 7392421"/>
              <a:gd name="connsiteY382" fmla="*/ 5672327 h 6858000"/>
              <a:gd name="connsiteX383" fmla="*/ 1294928 w 7392421"/>
              <a:gd name="connsiteY383" fmla="*/ 5654059 h 6858000"/>
              <a:gd name="connsiteX384" fmla="*/ 1277964 w 7392421"/>
              <a:gd name="connsiteY384" fmla="*/ 5629195 h 6858000"/>
              <a:gd name="connsiteX385" fmla="*/ 1316134 w 7392421"/>
              <a:gd name="connsiteY385" fmla="*/ 5625643 h 6858000"/>
              <a:gd name="connsiteX386" fmla="*/ 1354306 w 7392421"/>
              <a:gd name="connsiteY386" fmla="*/ 5622092 h 6858000"/>
              <a:gd name="connsiteX387" fmla="*/ 1400960 w 7392421"/>
              <a:gd name="connsiteY387" fmla="*/ 5622092 h 6858000"/>
              <a:gd name="connsiteX388" fmla="*/ 1413683 w 7392421"/>
              <a:gd name="connsiteY388" fmla="*/ 5625643 h 6858000"/>
              <a:gd name="connsiteX389" fmla="*/ 1464579 w 7392421"/>
              <a:gd name="connsiteY389" fmla="*/ 5625643 h 6858000"/>
              <a:gd name="connsiteX390" fmla="*/ 1473061 w 7392421"/>
              <a:gd name="connsiteY390" fmla="*/ 5622092 h 6858000"/>
              <a:gd name="connsiteX391" fmla="*/ 1511233 w 7392421"/>
              <a:gd name="connsiteY391" fmla="*/ 5629195 h 6858000"/>
              <a:gd name="connsiteX392" fmla="*/ 1587576 w 7392421"/>
              <a:gd name="connsiteY392" fmla="*/ 5629195 h 6858000"/>
              <a:gd name="connsiteX393" fmla="*/ 1608781 w 7392421"/>
              <a:gd name="connsiteY393" fmla="*/ 5629195 h 6858000"/>
              <a:gd name="connsiteX394" fmla="*/ 1634230 w 7392421"/>
              <a:gd name="connsiteY394" fmla="*/ 5629195 h 6858000"/>
              <a:gd name="connsiteX395" fmla="*/ 1680883 w 7392421"/>
              <a:gd name="connsiteY395" fmla="*/ 5632747 h 6858000"/>
              <a:gd name="connsiteX396" fmla="*/ 1719055 w 7392421"/>
              <a:gd name="connsiteY396" fmla="*/ 5632747 h 6858000"/>
              <a:gd name="connsiteX397" fmla="*/ 1757226 w 7392421"/>
              <a:gd name="connsiteY397" fmla="*/ 5632747 h 6858000"/>
              <a:gd name="connsiteX398" fmla="*/ 1769949 w 7392421"/>
              <a:gd name="connsiteY398" fmla="*/ 5632747 h 6858000"/>
              <a:gd name="connsiteX399" fmla="*/ 1833568 w 7392421"/>
              <a:gd name="connsiteY399" fmla="*/ 5629195 h 6858000"/>
              <a:gd name="connsiteX400" fmla="*/ 1846292 w 7392421"/>
              <a:gd name="connsiteY400" fmla="*/ 5618539 h 6858000"/>
              <a:gd name="connsiteX401" fmla="*/ 1850533 w 7392421"/>
              <a:gd name="connsiteY401" fmla="*/ 5607883 h 6858000"/>
              <a:gd name="connsiteX402" fmla="*/ 1897188 w 7392421"/>
              <a:gd name="connsiteY402" fmla="*/ 5593675 h 6858000"/>
              <a:gd name="connsiteX403" fmla="*/ 1931118 w 7392421"/>
              <a:gd name="connsiteY403" fmla="*/ 5600780 h 6858000"/>
              <a:gd name="connsiteX404" fmla="*/ 1935359 w 7392421"/>
              <a:gd name="connsiteY404" fmla="*/ 5600780 h 6858000"/>
              <a:gd name="connsiteX405" fmla="*/ 1965047 w 7392421"/>
              <a:gd name="connsiteY405" fmla="*/ 5593675 h 6858000"/>
              <a:gd name="connsiteX406" fmla="*/ 2011701 w 7392421"/>
              <a:gd name="connsiteY406" fmla="*/ 5600780 h 6858000"/>
              <a:gd name="connsiteX407" fmla="*/ 2020184 w 7392421"/>
              <a:gd name="connsiteY407" fmla="*/ 5600780 h 6858000"/>
              <a:gd name="connsiteX408" fmla="*/ 2049873 w 7392421"/>
              <a:gd name="connsiteY408" fmla="*/ 5593675 h 6858000"/>
              <a:gd name="connsiteX409" fmla="*/ 2062597 w 7392421"/>
              <a:gd name="connsiteY409" fmla="*/ 5600780 h 6858000"/>
              <a:gd name="connsiteX410" fmla="*/ 2049873 w 7392421"/>
              <a:gd name="connsiteY410" fmla="*/ 5607883 h 6858000"/>
              <a:gd name="connsiteX411" fmla="*/ 2020184 w 7392421"/>
              <a:gd name="connsiteY411" fmla="*/ 5618539 h 6858000"/>
              <a:gd name="connsiteX412" fmla="*/ 2032907 w 7392421"/>
              <a:gd name="connsiteY412" fmla="*/ 5622092 h 6858000"/>
              <a:gd name="connsiteX413" fmla="*/ 2024425 w 7392421"/>
              <a:gd name="connsiteY413" fmla="*/ 5629195 h 6858000"/>
              <a:gd name="connsiteX414" fmla="*/ 2011701 w 7392421"/>
              <a:gd name="connsiteY414" fmla="*/ 5636299 h 6858000"/>
              <a:gd name="connsiteX415" fmla="*/ 2011701 w 7392421"/>
              <a:gd name="connsiteY415" fmla="*/ 5639851 h 6858000"/>
              <a:gd name="connsiteX416" fmla="*/ 2015943 w 7392421"/>
              <a:gd name="connsiteY416" fmla="*/ 5639851 h 6858000"/>
              <a:gd name="connsiteX417" fmla="*/ 2066839 w 7392421"/>
              <a:gd name="connsiteY417" fmla="*/ 5639851 h 6858000"/>
              <a:gd name="connsiteX418" fmla="*/ 2109251 w 7392421"/>
              <a:gd name="connsiteY418" fmla="*/ 5643404 h 6858000"/>
              <a:gd name="connsiteX419" fmla="*/ 2151663 w 7392421"/>
              <a:gd name="connsiteY419" fmla="*/ 5636299 h 6858000"/>
              <a:gd name="connsiteX420" fmla="*/ 2189834 w 7392421"/>
              <a:gd name="connsiteY420" fmla="*/ 5643404 h 6858000"/>
              <a:gd name="connsiteX421" fmla="*/ 2194076 w 7392421"/>
              <a:gd name="connsiteY421" fmla="*/ 5643404 h 6858000"/>
              <a:gd name="connsiteX422" fmla="*/ 2198317 w 7392421"/>
              <a:gd name="connsiteY422" fmla="*/ 5632747 h 6858000"/>
              <a:gd name="connsiteX423" fmla="*/ 2206799 w 7392421"/>
              <a:gd name="connsiteY423" fmla="*/ 5639851 h 6858000"/>
              <a:gd name="connsiteX424" fmla="*/ 2223765 w 7392421"/>
              <a:gd name="connsiteY424" fmla="*/ 5639851 h 6858000"/>
              <a:gd name="connsiteX425" fmla="*/ 2232247 w 7392421"/>
              <a:gd name="connsiteY425" fmla="*/ 5643404 h 6858000"/>
              <a:gd name="connsiteX426" fmla="*/ 2266177 w 7392421"/>
              <a:gd name="connsiteY426" fmla="*/ 5632747 h 6858000"/>
              <a:gd name="connsiteX427" fmla="*/ 2270418 w 7392421"/>
              <a:gd name="connsiteY427" fmla="*/ 5622092 h 6858000"/>
              <a:gd name="connsiteX428" fmla="*/ 2287384 w 7392421"/>
              <a:gd name="connsiteY428" fmla="*/ 5622092 h 6858000"/>
              <a:gd name="connsiteX429" fmla="*/ 2291625 w 7392421"/>
              <a:gd name="connsiteY429" fmla="*/ 5643404 h 6858000"/>
              <a:gd name="connsiteX430" fmla="*/ 2300108 w 7392421"/>
              <a:gd name="connsiteY430" fmla="*/ 5650507 h 6858000"/>
              <a:gd name="connsiteX431" fmla="*/ 2317073 w 7392421"/>
              <a:gd name="connsiteY431" fmla="*/ 5650507 h 6858000"/>
              <a:gd name="connsiteX432" fmla="*/ 2334037 w 7392421"/>
              <a:gd name="connsiteY432" fmla="*/ 5650507 h 6858000"/>
              <a:gd name="connsiteX433" fmla="*/ 2342520 w 7392421"/>
              <a:gd name="connsiteY433" fmla="*/ 5654059 h 6858000"/>
              <a:gd name="connsiteX434" fmla="*/ 2367967 w 7392421"/>
              <a:gd name="connsiteY434" fmla="*/ 5668268 h 6858000"/>
              <a:gd name="connsiteX435" fmla="*/ 2376450 w 7392421"/>
              <a:gd name="connsiteY435" fmla="*/ 5682476 h 6858000"/>
              <a:gd name="connsiteX436" fmla="*/ 2406139 w 7392421"/>
              <a:gd name="connsiteY436" fmla="*/ 5682476 h 6858000"/>
              <a:gd name="connsiteX437" fmla="*/ 2414622 w 7392421"/>
              <a:gd name="connsiteY437" fmla="*/ 5650507 h 6858000"/>
              <a:gd name="connsiteX438" fmla="*/ 2418863 w 7392421"/>
              <a:gd name="connsiteY438" fmla="*/ 5643404 h 6858000"/>
              <a:gd name="connsiteX439" fmla="*/ 2478241 w 7392421"/>
              <a:gd name="connsiteY439" fmla="*/ 5654059 h 6858000"/>
              <a:gd name="connsiteX440" fmla="*/ 2507929 w 7392421"/>
              <a:gd name="connsiteY440" fmla="*/ 5654059 h 6858000"/>
              <a:gd name="connsiteX441" fmla="*/ 2512170 w 7392421"/>
              <a:gd name="connsiteY441" fmla="*/ 5650507 h 6858000"/>
              <a:gd name="connsiteX442" fmla="*/ 2541860 w 7392421"/>
              <a:gd name="connsiteY442" fmla="*/ 5661164 h 6858000"/>
              <a:gd name="connsiteX443" fmla="*/ 2580031 w 7392421"/>
              <a:gd name="connsiteY443" fmla="*/ 5643404 h 6858000"/>
              <a:gd name="connsiteX444" fmla="*/ 2588513 w 7392421"/>
              <a:gd name="connsiteY444" fmla="*/ 5636299 h 6858000"/>
              <a:gd name="connsiteX445" fmla="*/ 2596996 w 7392421"/>
              <a:gd name="connsiteY445" fmla="*/ 5639851 h 6858000"/>
              <a:gd name="connsiteX446" fmla="*/ 2635167 w 7392421"/>
              <a:gd name="connsiteY446" fmla="*/ 5625643 h 6858000"/>
              <a:gd name="connsiteX447" fmla="*/ 2647891 w 7392421"/>
              <a:gd name="connsiteY447" fmla="*/ 5618539 h 6858000"/>
              <a:gd name="connsiteX448" fmla="*/ 2698786 w 7392421"/>
              <a:gd name="connsiteY448" fmla="*/ 5611435 h 6858000"/>
              <a:gd name="connsiteX449" fmla="*/ 2703027 w 7392421"/>
              <a:gd name="connsiteY449" fmla="*/ 5604331 h 6858000"/>
              <a:gd name="connsiteX450" fmla="*/ 2698786 w 7392421"/>
              <a:gd name="connsiteY450" fmla="*/ 5600780 h 6858000"/>
              <a:gd name="connsiteX451" fmla="*/ 2681820 w 7392421"/>
              <a:gd name="connsiteY451" fmla="*/ 5600780 h 6858000"/>
              <a:gd name="connsiteX452" fmla="*/ 2669097 w 7392421"/>
              <a:gd name="connsiteY452" fmla="*/ 5597227 h 6858000"/>
              <a:gd name="connsiteX453" fmla="*/ 2639408 w 7392421"/>
              <a:gd name="connsiteY453" fmla="*/ 5583018 h 6858000"/>
              <a:gd name="connsiteX454" fmla="*/ 2609719 w 7392421"/>
              <a:gd name="connsiteY454" fmla="*/ 5583018 h 6858000"/>
              <a:gd name="connsiteX455" fmla="*/ 2592755 w 7392421"/>
              <a:gd name="connsiteY455" fmla="*/ 5590123 h 6858000"/>
              <a:gd name="connsiteX456" fmla="*/ 2512170 w 7392421"/>
              <a:gd name="connsiteY456" fmla="*/ 5590123 h 6858000"/>
              <a:gd name="connsiteX457" fmla="*/ 2503687 w 7392421"/>
              <a:gd name="connsiteY457" fmla="*/ 5593675 h 6858000"/>
              <a:gd name="connsiteX458" fmla="*/ 2499447 w 7392421"/>
              <a:gd name="connsiteY458" fmla="*/ 5590123 h 6858000"/>
              <a:gd name="connsiteX459" fmla="*/ 2499447 w 7392421"/>
              <a:gd name="connsiteY459" fmla="*/ 5579466 h 6858000"/>
              <a:gd name="connsiteX460" fmla="*/ 2401898 w 7392421"/>
              <a:gd name="connsiteY460" fmla="*/ 5572363 h 6858000"/>
              <a:gd name="connsiteX461" fmla="*/ 2376450 w 7392421"/>
              <a:gd name="connsiteY461" fmla="*/ 5572363 h 6858000"/>
              <a:gd name="connsiteX462" fmla="*/ 2270418 w 7392421"/>
              <a:gd name="connsiteY462" fmla="*/ 5572363 h 6858000"/>
              <a:gd name="connsiteX463" fmla="*/ 2270418 w 7392421"/>
              <a:gd name="connsiteY463" fmla="*/ 5579466 h 6858000"/>
              <a:gd name="connsiteX464" fmla="*/ 2215282 w 7392421"/>
              <a:gd name="connsiteY464" fmla="*/ 5579466 h 6858000"/>
              <a:gd name="connsiteX465" fmla="*/ 2211040 w 7392421"/>
              <a:gd name="connsiteY465" fmla="*/ 5572363 h 6858000"/>
              <a:gd name="connsiteX466" fmla="*/ 2194076 w 7392421"/>
              <a:gd name="connsiteY466" fmla="*/ 5572363 h 6858000"/>
              <a:gd name="connsiteX467" fmla="*/ 2177111 w 7392421"/>
              <a:gd name="connsiteY467" fmla="*/ 5561706 h 6858000"/>
              <a:gd name="connsiteX468" fmla="*/ 2130457 w 7392421"/>
              <a:gd name="connsiteY468" fmla="*/ 5565259 h 6858000"/>
              <a:gd name="connsiteX469" fmla="*/ 2113492 w 7392421"/>
              <a:gd name="connsiteY469" fmla="*/ 5565259 h 6858000"/>
              <a:gd name="connsiteX470" fmla="*/ 2075321 w 7392421"/>
              <a:gd name="connsiteY470" fmla="*/ 5565259 h 6858000"/>
              <a:gd name="connsiteX471" fmla="*/ 2049873 w 7392421"/>
              <a:gd name="connsiteY471" fmla="*/ 5558154 h 6858000"/>
              <a:gd name="connsiteX472" fmla="*/ 1994737 w 7392421"/>
              <a:gd name="connsiteY472" fmla="*/ 5558154 h 6858000"/>
              <a:gd name="connsiteX473" fmla="*/ 1939601 w 7392421"/>
              <a:gd name="connsiteY473" fmla="*/ 5558154 h 6858000"/>
              <a:gd name="connsiteX474" fmla="*/ 1888705 w 7392421"/>
              <a:gd name="connsiteY474" fmla="*/ 5558154 h 6858000"/>
              <a:gd name="connsiteX475" fmla="*/ 1875982 w 7392421"/>
              <a:gd name="connsiteY475" fmla="*/ 5554603 h 6858000"/>
              <a:gd name="connsiteX476" fmla="*/ 1842051 w 7392421"/>
              <a:gd name="connsiteY476" fmla="*/ 5551051 h 6858000"/>
              <a:gd name="connsiteX477" fmla="*/ 1786914 w 7392421"/>
              <a:gd name="connsiteY477" fmla="*/ 5551051 h 6858000"/>
              <a:gd name="connsiteX478" fmla="*/ 1744502 w 7392421"/>
              <a:gd name="connsiteY478" fmla="*/ 5547499 h 6858000"/>
              <a:gd name="connsiteX479" fmla="*/ 1706331 w 7392421"/>
              <a:gd name="connsiteY479" fmla="*/ 5540394 h 6858000"/>
              <a:gd name="connsiteX480" fmla="*/ 1608781 w 7392421"/>
              <a:gd name="connsiteY480" fmla="*/ 5540394 h 6858000"/>
              <a:gd name="connsiteX481" fmla="*/ 1571370 w 7392421"/>
              <a:gd name="connsiteY481" fmla="*/ 5539713 h 6858000"/>
              <a:gd name="connsiteX482" fmla="*/ 1582175 w 7392421"/>
              <a:gd name="connsiteY482" fmla="*/ 5526039 h 6858000"/>
              <a:gd name="connsiteX483" fmla="*/ 1584828 w 7392421"/>
              <a:gd name="connsiteY483" fmla="*/ 5525054 h 6858000"/>
              <a:gd name="connsiteX484" fmla="*/ 1606349 w 7392421"/>
              <a:gd name="connsiteY484" fmla="*/ 5526522 h 6858000"/>
              <a:gd name="connsiteX485" fmla="*/ 1635508 w 7392421"/>
              <a:gd name="connsiteY485" fmla="*/ 5524750 h 6858000"/>
              <a:gd name="connsiteX486" fmla="*/ 1686403 w 7392421"/>
              <a:gd name="connsiteY486" fmla="*/ 5524750 h 6858000"/>
              <a:gd name="connsiteX487" fmla="*/ 1707609 w 7392421"/>
              <a:gd name="connsiteY487" fmla="*/ 5505858 h 6858000"/>
              <a:gd name="connsiteX488" fmla="*/ 1699127 w 7392421"/>
              <a:gd name="connsiteY488" fmla="*/ 5482241 h 6858000"/>
              <a:gd name="connsiteX489" fmla="*/ 1677921 w 7392421"/>
              <a:gd name="connsiteY489" fmla="*/ 5482241 h 6858000"/>
              <a:gd name="connsiteX490" fmla="*/ 1656714 w 7392421"/>
              <a:gd name="connsiteY490" fmla="*/ 5468070 h 6858000"/>
              <a:gd name="connsiteX491" fmla="*/ 1631266 w 7392421"/>
              <a:gd name="connsiteY491" fmla="*/ 5444454 h 6858000"/>
              <a:gd name="connsiteX492" fmla="*/ 1593095 w 7392421"/>
              <a:gd name="connsiteY492" fmla="*/ 5430284 h 6858000"/>
              <a:gd name="connsiteX493" fmla="*/ 1554923 w 7392421"/>
              <a:gd name="connsiteY493" fmla="*/ 5430284 h 6858000"/>
              <a:gd name="connsiteX494" fmla="*/ 1495547 w 7392421"/>
              <a:gd name="connsiteY494" fmla="*/ 5435007 h 6858000"/>
              <a:gd name="connsiteX495" fmla="*/ 1487064 w 7392421"/>
              <a:gd name="connsiteY495" fmla="*/ 5430284 h 6858000"/>
              <a:gd name="connsiteX496" fmla="*/ 1491305 w 7392421"/>
              <a:gd name="connsiteY496" fmla="*/ 5416113 h 6858000"/>
              <a:gd name="connsiteX497" fmla="*/ 1516753 w 7392421"/>
              <a:gd name="connsiteY497" fmla="*/ 5406667 h 6858000"/>
              <a:gd name="connsiteX498" fmla="*/ 1525234 w 7392421"/>
              <a:gd name="connsiteY498" fmla="*/ 5373604 h 6858000"/>
              <a:gd name="connsiteX499" fmla="*/ 1482822 w 7392421"/>
              <a:gd name="connsiteY499" fmla="*/ 5368880 h 6858000"/>
              <a:gd name="connsiteX500" fmla="*/ 1499788 w 7392421"/>
              <a:gd name="connsiteY500" fmla="*/ 5364157 h 6858000"/>
              <a:gd name="connsiteX501" fmla="*/ 1537959 w 7392421"/>
              <a:gd name="connsiteY501" fmla="*/ 5364157 h 6858000"/>
              <a:gd name="connsiteX502" fmla="*/ 1576130 w 7392421"/>
              <a:gd name="connsiteY502" fmla="*/ 5349988 h 6858000"/>
              <a:gd name="connsiteX503" fmla="*/ 1584613 w 7392421"/>
              <a:gd name="connsiteY503" fmla="*/ 5321647 h 6858000"/>
              <a:gd name="connsiteX504" fmla="*/ 1563406 w 7392421"/>
              <a:gd name="connsiteY504" fmla="*/ 5307477 h 6858000"/>
              <a:gd name="connsiteX505" fmla="*/ 1529476 w 7392421"/>
              <a:gd name="connsiteY505" fmla="*/ 5312200 h 6858000"/>
              <a:gd name="connsiteX506" fmla="*/ 1457375 w 7392421"/>
              <a:gd name="connsiteY506" fmla="*/ 5321647 h 6858000"/>
              <a:gd name="connsiteX507" fmla="*/ 1448892 w 7392421"/>
              <a:gd name="connsiteY507" fmla="*/ 5316924 h 6858000"/>
              <a:gd name="connsiteX508" fmla="*/ 1389514 w 7392421"/>
              <a:gd name="connsiteY508" fmla="*/ 5307477 h 6858000"/>
              <a:gd name="connsiteX509" fmla="*/ 1300448 w 7392421"/>
              <a:gd name="connsiteY509" fmla="*/ 5298031 h 6858000"/>
              <a:gd name="connsiteX510" fmla="*/ 1296206 w 7392421"/>
              <a:gd name="connsiteY510" fmla="*/ 5298031 h 6858000"/>
              <a:gd name="connsiteX511" fmla="*/ 1296206 w 7392421"/>
              <a:gd name="connsiteY511" fmla="*/ 5293308 h 6858000"/>
              <a:gd name="connsiteX512" fmla="*/ 1300448 w 7392421"/>
              <a:gd name="connsiteY512" fmla="*/ 5283861 h 6858000"/>
              <a:gd name="connsiteX513" fmla="*/ 1313172 w 7392421"/>
              <a:gd name="connsiteY513" fmla="*/ 5283861 h 6858000"/>
              <a:gd name="connsiteX514" fmla="*/ 1389514 w 7392421"/>
              <a:gd name="connsiteY514" fmla="*/ 5283861 h 6858000"/>
              <a:gd name="connsiteX515" fmla="*/ 1402239 w 7392421"/>
              <a:gd name="connsiteY515" fmla="*/ 5274414 h 6858000"/>
              <a:gd name="connsiteX516" fmla="*/ 1423445 w 7392421"/>
              <a:gd name="connsiteY516" fmla="*/ 5255520 h 6858000"/>
              <a:gd name="connsiteX517" fmla="*/ 1474339 w 7392421"/>
              <a:gd name="connsiteY517" fmla="*/ 5255520 h 6858000"/>
              <a:gd name="connsiteX518" fmla="*/ 1512511 w 7392421"/>
              <a:gd name="connsiteY518" fmla="*/ 5246073 h 6858000"/>
              <a:gd name="connsiteX519" fmla="*/ 1510697 w 7392421"/>
              <a:gd name="connsiteY519" fmla="*/ 5244861 h 6858000"/>
              <a:gd name="connsiteX520" fmla="*/ 1932452 w 7392421"/>
              <a:gd name="connsiteY520" fmla="*/ 5244861 h 6858000"/>
              <a:gd name="connsiteX521" fmla="*/ 1932529 w 7392421"/>
              <a:gd name="connsiteY521" fmla="*/ 5240624 h 6858000"/>
              <a:gd name="connsiteX522" fmla="*/ 1937300 w 7392421"/>
              <a:gd name="connsiteY522" fmla="*/ 5226765 h 6858000"/>
              <a:gd name="connsiteX523" fmla="*/ 1941443 w 7392421"/>
              <a:gd name="connsiteY523" fmla="*/ 5225733 h 6858000"/>
              <a:gd name="connsiteX524" fmla="*/ 1942125 w 7392421"/>
              <a:gd name="connsiteY524" fmla="*/ 5222742 h 6858000"/>
              <a:gd name="connsiteX525" fmla="*/ 1947955 w 7392421"/>
              <a:gd name="connsiteY525" fmla="*/ 5215768 h 6858000"/>
              <a:gd name="connsiteX526" fmla="*/ 1967564 w 7392421"/>
              <a:gd name="connsiteY526" fmla="*/ 5201045 h 6858000"/>
              <a:gd name="connsiteX527" fmla="*/ 1979397 w 7392421"/>
              <a:gd name="connsiteY527" fmla="*/ 5195815 h 6858000"/>
              <a:gd name="connsiteX528" fmla="*/ 1945253 w 7392421"/>
              <a:gd name="connsiteY528" fmla="*/ 5185189 h 6858000"/>
              <a:gd name="connsiteX529" fmla="*/ 1885875 w 7392421"/>
              <a:gd name="connsiteY529" fmla="*/ 5169351 h 6858000"/>
              <a:gd name="connsiteX530" fmla="*/ 1877392 w 7392421"/>
              <a:gd name="connsiteY530" fmla="*/ 5161433 h 6858000"/>
              <a:gd name="connsiteX531" fmla="*/ 1805292 w 7392421"/>
              <a:gd name="connsiteY531" fmla="*/ 5177272 h 6858000"/>
              <a:gd name="connsiteX532" fmla="*/ 1771361 w 7392421"/>
              <a:gd name="connsiteY532" fmla="*/ 5185189 h 6858000"/>
              <a:gd name="connsiteX533" fmla="*/ 1750154 w 7392421"/>
              <a:gd name="connsiteY533" fmla="*/ 5161433 h 6858000"/>
              <a:gd name="connsiteX534" fmla="*/ 1758637 w 7392421"/>
              <a:gd name="connsiteY534" fmla="*/ 5113917 h 6858000"/>
              <a:gd name="connsiteX535" fmla="*/ 1796809 w 7392421"/>
              <a:gd name="connsiteY535" fmla="*/ 5090160 h 6858000"/>
              <a:gd name="connsiteX536" fmla="*/ 1834979 w 7392421"/>
              <a:gd name="connsiteY536" fmla="*/ 5090160 h 6858000"/>
              <a:gd name="connsiteX537" fmla="*/ 1851945 w 7392421"/>
              <a:gd name="connsiteY537" fmla="*/ 5082241 h 6858000"/>
              <a:gd name="connsiteX538" fmla="*/ 1809533 w 7392421"/>
              <a:gd name="connsiteY538" fmla="*/ 5074322 h 6858000"/>
              <a:gd name="connsiteX539" fmla="*/ 1818015 w 7392421"/>
              <a:gd name="connsiteY539" fmla="*/ 5018887 h 6858000"/>
              <a:gd name="connsiteX540" fmla="*/ 1843462 w 7392421"/>
              <a:gd name="connsiteY540" fmla="*/ 5003051 h 6858000"/>
              <a:gd name="connsiteX541" fmla="*/ 1847704 w 7392421"/>
              <a:gd name="connsiteY541" fmla="*/ 4979292 h 6858000"/>
              <a:gd name="connsiteX542" fmla="*/ 1839221 w 7392421"/>
              <a:gd name="connsiteY542" fmla="*/ 4971373 h 6858000"/>
              <a:gd name="connsiteX543" fmla="*/ 1779844 w 7392421"/>
              <a:gd name="connsiteY543" fmla="*/ 4979292 h 6858000"/>
              <a:gd name="connsiteX544" fmla="*/ 1741673 w 7392421"/>
              <a:gd name="connsiteY544" fmla="*/ 4979292 h 6858000"/>
              <a:gd name="connsiteX545" fmla="*/ 1703501 w 7392421"/>
              <a:gd name="connsiteY545" fmla="*/ 4955534 h 6858000"/>
              <a:gd name="connsiteX546" fmla="*/ 1678053 w 7392421"/>
              <a:gd name="connsiteY546" fmla="*/ 4915939 h 6858000"/>
              <a:gd name="connsiteX547" fmla="*/ 1656846 w 7392421"/>
              <a:gd name="connsiteY547" fmla="*/ 4892180 h 6858000"/>
              <a:gd name="connsiteX548" fmla="*/ 1635640 w 7392421"/>
              <a:gd name="connsiteY548" fmla="*/ 4892180 h 6858000"/>
              <a:gd name="connsiteX549" fmla="*/ 1627159 w 7392421"/>
              <a:gd name="connsiteY549" fmla="*/ 4852585 h 6858000"/>
              <a:gd name="connsiteX550" fmla="*/ 1630228 w 7392421"/>
              <a:gd name="connsiteY550" fmla="*/ 4842349 h 6858000"/>
              <a:gd name="connsiteX551" fmla="*/ 1625451 w 7392421"/>
              <a:gd name="connsiteY551" fmla="*/ 4844514 h 6858000"/>
              <a:gd name="connsiteX552" fmla="*/ 1617236 w 7392421"/>
              <a:gd name="connsiteY552" fmla="*/ 4837637 h 6858000"/>
              <a:gd name="connsiteX553" fmla="*/ 1583316 w 7392421"/>
              <a:gd name="connsiteY553" fmla="*/ 4831439 h 6858000"/>
              <a:gd name="connsiteX554" fmla="*/ 1545157 w 7392421"/>
              <a:gd name="connsiteY554" fmla="*/ 4831439 h 6858000"/>
              <a:gd name="connsiteX555" fmla="*/ 1540916 w 7392421"/>
              <a:gd name="connsiteY555" fmla="*/ 4794245 h 6858000"/>
              <a:gd name="connsiteX556" fmla="*/ 1490036 w 7392421"/>
              <a:gd name="connsiteY556" fmla="*/ 4775649 h 6858000"/>
              <a:gd name="connsiteX557" fmla="*/ 1477316 w 7392421"/>
              <a:gd name="connsiteY557" fmla="*/ 4781847 h 6858000"/>
              <a:gd name="connsiteX558" fmla="*/ 1468837 w 7392421"/>
              <a:gd name="connsiteY558" fmla="*/ 4763251 h 6858000"/>
              <a:gd name="connsiteX559" fmla="*/ 1477316 w 7392421"/>
              <a:gd name="connsiteY559" fmla="*/ 4744654 h 6858000"/>
              <a:gd name="connsiteX560" fmla="*/ 1511237 w 7392421"/>
              <a:gd name="connsiteY560" fmla="*/ 4750854 h 6858000"/>
              <a:gd name="connsiteX561" fmla="*/ 1549397 w 7392421"/>
              <a:gd name="connsiteY561" fmla="*/ 4738456 h 6858000"/>
              <a:gd name="connsiteX562" fmla="*/ 1562117 w 7392421"/>
              <a:gd name="connsiteY562" fmla="*/ 4701262 h 6858000"/>
              <a:gd name="connsiteX563" fmla="*/ 1583316 w 7392421"/>
              <a:gd name="connsiteY563" fmla="*/ 4688864 h 6858000"/>
              <a:gd name="connsiteX564" fmla="*/ 1634196 w 7392421"/>
              <a:gd name="connsiteY564" fmla="*/ 4713660 h 6858000"/>
              <a:gd name="connsiteX565" fmla="*/ 1655396 w 7392421"/>
              <a:gd name="connsiteY565" fmla="*/ 4713660 h 6858000"/>
              <a:gd name="connsiteX566" fmla="*/ 1663876 w 7392421"/>
              <a:gd name="connsiteY566" fmla="*/ 4695064 h 6858000"/>
              <a:gd name="connsiteX567" fmla="*/ 1659636 w 7392421"/>
              <a:gd name="connsiteY567" fmla="*/ 4664069 h 6858000"/>
              <a:gd name="connsiteX568" fmla="*/ 1634196 w 7392421"/>
              <a:gd name="connsiteY568" fmla="*/ 4639273 h 6858000"/>
              <a:gd name="connsiteX569" fmla="*/ 1629956 w 7392421"/>
              <a:gd name="connsiteY569" fmla="*/ 4626877 h 6858000"/>
              <a:gd name="connsiteX570" fmla="*/ 1638436 w 7392421"/>
              <a:gd name="connsiteY570" fmla="*/ 4620677 h 6858000"/>
              <a:gd name="connsiteX571" fmla="*/ 1680836 w 7392421"/>
              <a:gd name="connsiteY571" fmla="*/ 4626877 h 6858000"/>
              <a:gd name="connsiteX572" fmla="*/ 1685076 w 7392421"/>
              <a:gd name="connsiteY572" fmla="*/ 4626877 h 6858000"/>
              <a:gd name="connsiteX573" fmla="*/ 1685076 w 7392421"/>
              <a:gd name="connsiteY573" fmla="*/ 4614479 h 6858000"/>
              <a:gd name="connsiteX574" fmla="*/ 1689315 w 7392421"/>
              <a:gd name="connsiteY574" fmla="*/ 4595882 h 6858000"/>
              <a:gd name="connsiteX575" fmla="*/ 1718995 w 7392421"/>
              <a:gd name="connsiteY575" fmla="*/ 4595882 h 6858000"/>
              <a:gd name="connsiteX576" fmla="*/ 1680836 w 7392421"/>
              <a:gd name="connsiteY576" fmla="*/ 4577286 h 6858000"/>
              <a:gd name="connsiteX577" fmla="*/ 1676596 w 7392421"/>
              <a:gd name="connsiteY577" fmla="*/ 4558688 h 6858000"/>
              <a:gd name="connsiteX578" fmla="*/ 1663876 w 7392421"/>
              <a:gd name="connsiteY578" fmla="*/ 4521496 h 6858000"/>
              <a:gd name="connsiteX579" fmla="*/ 1646916 w 7392421"/>
              <a:gd name="connsiteY579" fmla="*/ 4521496 h 6858000"/>
              <a:gd name="connsiteX580" fmla="*/ 1646916 w 7392421"/>
              <a:gd name="connsiteY580" fmla="*/ 4509098 h 6858000"/>
              <a:gd name="connsiteX581" fmla="*/ 1646916 w 7392421"/>
              <a:gd name="connsiteY581" fmla="*/ 4502899 h 6858000"/>
              <a:gd name="connsiteX582" fmla="*/ 1727476 w 7392421"/>
              <a:gd name="connsiteY582" fmla="*/ 4478103 h 6858000"/>
              <a:gd name="connsiteX583" fmla="*/ 1778356 w 7392421"/>
              <a:gd name="connsiteY583" fmla="*/ 4447109 h 6858000"/>
              <a:gd name="connsiteX584" fmla="*/ 1786835 w 7392421"/>
              <a:gd name="connsiteY584" fmla="*/ 4434711 h 6858000"/>
              <a:gd name="connsiteX585" fmla="*/ 1774116 w 7392421"/>
              <a:gd name="connsiteY585" fmla="*/ 4422314 h 6858000"/>
              <a:gd name="connsiteX586" fmla="*/ 1735955 w 7392421"/>
              <a:gd name="connsiteY586" fmla="*/ 4422314 h 6858000"/>
              <a:gd name="connsiteX587" fmla="*/ 1727476 w 7392421"/>
              <a:gd name="connsiteY587" fmla="*/ 4416115 h 6858000"/>
              <a:gd name="connsiteX588" fmla="*/ 1731716 w 7392421"/>
              <a:gd name="connsiteY588" fmla="*/ 4403718 h 6858000"/>
              <a:gd name="connsiteX589" fmla="*/ 1757156 w 7392421"/>
              <a:gd name="connsiteY589" fmla="*/ 4391320 h 6858000"/>
              <a:gd name="connsiteX590" fmla="*/ 1795316 w 7392421"/>
              <a:gd name="connsiteY590" fmla="*/ 4391320 h 6858000"/>
              <a:gd name="connsiteX591" fmla="*/ 1799555 w 7392421"/>
              <a:gd name="connsiteY591" fmla="*/ 4366524 h 6858000"/>
              <a:gd name="connsiteX592" fmla="*/ 1799555 w 7392421"/>
              <a:gd name="connsiteY592" fmla="*/ 4354126 h 6858000"/>
              <a:gd name="connsiteX593" fmla="*/ 1735955 w 7392421"/>
              <a:gd name="connsiteY593" fmla="*/ 4316933 h 6858000"/>
              <a:gd name="connsiteX594" fmla="*/ 1587556 w 7392421"/>
              <a:gd name="connsiteY594" fmla="*/ 4329331 h 6858000"/>
              <a:gd name="connsiteX595" fmla="*/ 1566356 w 7392421"/>
              <a:gd name="connsiteY595" fmla="*/ 4316933 h 6858000"/>
              <a:gd name="connsiteX596" fmla="*/ 1587556 w 7392421"/>
              <a:gd name="connsiteY596" fmla="*/ 4304535 h 6858000"/>
              <a:gd name="connsiteX597" fmla="*/ 1638436 w 7392421"/>
              <a:gd name="connsiteY597" fmla="*/ 4292137 h 6858000"/>
              <a:gd name="connsiteX598" fmla="*/ 1693556 w 7392421"/>
              <a:gd name="connsiteY598" fmla="*/ 4292137 h 6858000"/>
              <a:gd name="connsiteX599" fmla="*/ 1778356 w 7392421"/>
              <a:gd name="connsiteY599" fmla="*/ 4285939 h 6858000"/>
              <a:gd name="connsiteX600" fmla="*/ 1922515 w 7392421"/>
              <a:gd name="connsiteY600" fmla="*/ 4205354 h 6858000"/>
              <a:gd name="connsiteX601" fmla="*/ 1973395 w 7392421"/>
              <a:gd name="connsiteY601" fmla="*/ 4186758 h 6858000"/>
              <a:gd name="connsiteX602" fmla="*/ 1990355 w 7392421"/>
              <a:gd name="connsiteY602" fmla="*/ 4180558 h 6858000"/>
              <a:gd name="connsiteX603" fmla="*/ 1973395 w 7392421"/>
              <a:gd name="connsiteY603" fmla="*/ 4168161 h 6858000"/>
              <a:gd name="connsiteX604" fmla="*/ 1752915 w 7392421"/>
              <a:gd name="connsiteY604" fmla="*/ 4168161 h 6858000"/>
              <a:gd name="connsiteX605" fmla="*/ 1689315 w 7392421"/>
              <a:gd name="connsiteY605" fmla="*/ 4106171 h 6858000"/>
              <a:gd name="connsiteX606" fmla="*/ 1689315 w 7392421"/>
              <a:gd name="connsiteY606" fmla="*/ 4093775 h 6858000"/>
              <a:gd name="connsiteX607" fmla="*/ 1706275 w 7392421"/>
              <a:gd name="connsiteY607" fmla="*/ 4044184 h 6858000"/>
              <a:gd name="connsiteX608" fmla="*/ 1709369 w 7392421"/>
              <a:gd name="connsiteY608" fmla="*/ 4034234 h 6858000"/>
              <a:gd name="connsiteX609" fmla="*/ 1615341 w 7392421"/>
              <a:gd name="connsiteY609" fmla="*/ 4034234 h 6858000"/>
              <a:gd name="connsiteX610" fmla="*/ 1589894 w 7392421"/>
              <a:gd name="connsiteY610" fmla="*/ 4021650 h 6858000"/>
              <a:gd name="connsiteX611" fmla="*/ 1572928 w 7392421"/>
              <a:gd name="connsiteY611" fmla="*/ 4034234 h 6858000"/>
              <a:gd name="connsiteX612" fmla="*/ 1500827 w 7392421"/>
              <a:gd name="connsiteY612" fmla="*/ 4015358 h 6858000"/>
              <a:gd name="connsiteX613" fmla="*/ 1471138 w 7392421"/>
              <a:gd name="connsiteY613" fmla="*/ 4015358 h 6858000"/>
              <a:gd name="connsiteX614" fmla="*/ 1428725 w 7392421"/>
              <a:gd name="connsiteY614" fmla="*/ 4021650 h 6858000"/>
              <a:gd name="connsiteX615" fmla="*/ 1386313 w 7392421"/>
              <a:gd name="connsiteY615" fmla="*/ 4015358 h 6858000"/>
              <a:gd name="connsiteX616" fmla="*/ 1365106 w 7392421"/>
              <a:gd name="connsiteY616" fmla="*/ 4021650 h 6858000"/>
              <a:gd name="connsiteX617" fmla="*/ 1203939 w 7392421"/>
              <a:gd name="connsiteY617" fmla="*/ 4021650 h 6858000"/>
              <a:gd name="connsiteX618" fmla="*/ 1102148 w 7392421"/>
              <a:gd name="connsiteY618" fmla="*/ 4015358 h 6858000"/>
              <a:gd name="connsiteX619" fmla="*/ 1080942 w 7392421"/>
              <a:gd name="connsiteY619" fmla="*/ 3996483 h 6858000"/>
              <a:gd name="connsiteX620" fmla="*/ 1119114 w 7392421"/>
              <a:gd name="connsiteY620" fmla="*/ 3983899 h 6858000"/>
              <a:gd name="connsiteX621" fmla="*/ 1170009 w 7392421"/>
              <a:gd name="connsiteY621" fmla="*/ 3983899 h 6858000"/>
              <a:gd name="connsiteX622" fmla="*/ 1191215 w 7392421"/>
              <a:gd name="connsiteY622" fmla="*/ 3958731 h 6858000"/>
              <a:gd name="connsiteX623" fmla="*/ 1203939 w 7392421"/>
              <a:gd name="connsiteY623" fmla="*/ 3946147 h 6858000"/>
              <a:gd name="connsiteX624" fmla="*/ 1280281 w 7392421"/>
              <a:gd name="connsiteY624" fmla="*/ 3946147 h 6858000"/>
              <a:gd name="connsiteX625" fmla="*/ 1293005 w 7392421"/>
              <a:gd name="connsiteY625" fmla="*/ 3946147 h 6858000"/>
              <a:gd name="connsiteX626" fmla="*/ 1297247 w 7392421"/>
              <a:gd name="connsiteY626" fmla="*/ 3933564 h 6858000"/>
              <a:gd name="connsiteX627" fmla="*/ 1297247 w 7392421"/>
              <a:gd name="connsiteY627" fmla="*/ 3927272 h 6858000"/>
              <a:gd name="connsiteX628" fmla="*/ 1293005 w 7392421"/>
              <a:gd name="connsiteY628" fmla="*/ 3927272 h 6858000"/>
              <a:gd name="connsiteX629" fmla="*/ 1203939 w 7392421"/>
              <a:gd name="connsiteY629" fmla="*/ 3914688 h 6858000"/>
              <a:gd name="connsiteX630" fmla="*/ 1144561 w 7392421"/>
              <a:gd name="connsiteY630" fmla="*/ 3902104 h 6858000"/>
              <a:gd name="connsiteX631" fmla="*/ 1136078 w 7392421"/>
              <a:gd name="connsiteY631" fmla="*/ 3895813 h 6858000"/>
              <a:gd name="connsiteX632" fmla="*/ 1063978 w 7392421"/>
              <a:gd name="connsiteY632" fmla="*/ 3908397 h 6858000"/>
              <a:gd name="connsiteX633" fmla="*/ 1030047 w 7392421"/>
              <a:gd name="connsiteY633" fmla="*/ 3914688 h 6858000"/>
              <a:gd name="connsiteX634" fmla="*/ 1008840 w 7392421"/>
              <a:gd name="connsiteY634" fmla="*/ 3895813 h 6858000"/>
              <a:gd name="connsiteX635" fmla="*/ 1017323 w 7392421"/>
              <a:gd name="connsiteY635" fmla="*/ 3858061 h 6858000"/>
              <a:gd name="connsiteX636" fmla="*/ 1055495 w 7392421"/>
              <a:gd name="connsiteY636" fmla="*/ 3839186 h 6858000"/>
              <a:gd name="connsiteX637" fmla="*/ 1093665 w 7392421"/>
              <a:gd name="connsiteY637" fmla="*/ 3839186 h 6858000"/>
              <a:gd name="connsiteX638" fmla="*/ 1110631 w 7392421"/>
              <a:gd name="connsiteY638" fmla="*/ 3832895 h 6858000"/>
              <a:gd name="connsiteX639" fmla="*/ 1068219 w 7392421"/>
              <a:gd name="connsiteY639" fmla="*/ 3826602 h 6858000"/>
              <a:gd name="connsiteX640" fmla="*/ 1076701 w 7392421"/>
              <a:gd name="connsiteY640" fmla="*/ 3782559 h 6858000"/>
              <a:gd name="connsiteX641" fmla="*/ 1102148 w 7392421"/>
              <a:gd name="connsiteY641" fmla="*/ 3769977 h 6858000"/>
              <a:gd name="connsiteX642" fmla="*/ 1106390 w 7392421"/>
              <a:gd name="connsiteY642" fmla="*/ 3751100 h 6858000"/>
              <a:gd name="connsiteX643" fmla="*/ 1097907 w 7392421"/>
              <a:gd name="connsiteY643" fmla="*/ 3744809 h 6858000"/>
              <a:gd name="connsiteX644" fmla="*/ 1038530 w 7392421"/>
              <a:gd name="connsiteY644" fmla="*/ 3751100 h 6858000"/>
              <a:gd name="connsiteX645" fmla="*/ 1000359 w 7392421"/>
              <a:gd name="connsiteY645" fmla="*/ 3751100 h 6858000"/>
              <a:gd name="connsiteX646" fmla="*/ 962187 w 7392421"/>
              <a:gd name="connsiteY646" fmla="*/ 3732225 h 6858000"/>
              <a:gd name="connsiteX647" fmla="*/ 936740 w 7392421"/>
              <a:gd name="connsiteY647" fmla="*/ 3700766 h 6858000"/>
              <a:gd name="connsiteX648" fmla="*/ 915532 w 7392421"/>
              <a:gd name="connsiteY648" fmla="*/ 3681889 h 6858000"/>
              <a:gd name="connsiteX649" fmla="*/ 894326 w 7392421"/>
              <a:gd name="connsiteY649" fmla="*/ 3681889 h 6858000"/>
              <a:gd name="connsiteX650" fmla="*/ 885845 w 7392421"/>
              <a:gd name="connsiteY650" fmla="*/ 3650430 h 6858000"/>
              <a:gd name="connsiteX651" fmla="*/ 907051 w 7392421"/>
              <a:gd name="connsiteY651" fmla="*/ 3625264 h 6858000"/>
              <a:gd name="connsiteX652" fmla="*/ 957946 w 7392421"/>
              <a:gd name="connsiteY652" fmla="*/ 3625264 h 6858000"/>
              <a:gd name="connsiteX653" fmla="*/ 1013082 w 7392421"/>
              <a:gd name="connsiteY653" fmla="*/ 3625264 h 6858000"/>
              <a:gd name="connsiteX654" fmla="*/ 1059736 w 7392421"/>
              <a:gd name="connsiteY654" fmla="*/ 3612680 h 6858000"/>
              <a:gd name="connsiteX655" fmla="*/ 1065471 w 7392421"/>
              <a:gd name="connsiteY655" fmla="*/ 3606894 h 6858000"/>
              <a:gd name="connsiteX656" fmla="*/ 1300457 w 7392421"/>
              <a:gd name="connsiteY656" fmla="*/ 3606894 h 6858000"/>
              <a:gd name="connsiteX657" fmla="*/ 1292447 w 7392421"/>
              <a:gd name="connsiteY657" fmla="*/ 3599416 h 6858000"/>
              <a:gd name="connsiteX658" fmla="*/ 1273361 w 7392421"/>
              <a:gd name="connsiteY658" fmla="*/ 3593477 h 6858000"/>
              <a:gd name="connsiteX659" fmla="*/ 1235191 w 7392421"/>
              <a:gd name="connsiteY659" fmla="*/ 3593477 h 6858000"/>
              <a:gd name="connsiteX660" fmla="*/ 1218225 w 7392421"/>
              <a:gd name="connsiteY660" fmla="*/ 3585558 h 6858000"/>
              <a:gd name="connsiteX661" fmla="*/ 1260637 w 7392421"/>
              <a:gd name="connsiteY661" fmla="*/ 3577639 h 6858000"/>
              <a:gd name="connsiteX662" fmla="*/ 1252155 w 7392421"/>
              <a:gd name="connsiteY662" fmla="*/ 3522204 h 6858000"/>
              <a:gd name="connsiteX663" fmla="*/ 1226708 w 7392421"/>
              <a:gd name="connsiteY663" fmla="*/ 3506367 h 6858000"/>
              <a:gd name="connsiteX664" fmla="*/ 1222466 w 7392421"/>
              <a:gd name="connsiteY664" fmla="*/ 3482609 h 6858000"/>
              <a:gd name="connsiteX665" fmla="*/ 1230949 w 7392421"/>
              <a:gd name="connsiteY665" fmla="*/ 3474690 h 6858000"/>
              <a:gd name="connsiteX666" fmla="*/ 1290326 w 7392421"/>
              <a:gd name="connsiteY666" fmla="*/ 3482609 h 6858000"/>
              <a:gd name="connsiteX667" fmla="*/ 1328497 w 7392421"/>
              <a:gd name="connsiteY667" fmla="*/ 3482609 h 6858000"/>
              <a:gd name="connsiteX668" fmla="*/ 1366669 w 7392421"/>
              <a:gd name="connsiteY668" fmla="*/ 3458851 h 6858000"/>
              <a:gd name="connsiteX669" fmla="*/ 1392117 w 7392421"/>
              <a:gd name="connsiteY669" fmla="*/ 3419256 h 6858000"/>
              <a:gd name="connsiteX670" fmla="*/ 1413324 w 7392421"/>
              <a:gd name="connsiteY670" fmla="*/ 3395497 h 6858000"/>
              <a:gd name="connsiteX671" fmla="*/ 1434530 w 7392421"/>
              <a:gd name="connsiteY671" fmla="*/ 3395497 h 6858000"/>
              <a:gd name="connsiteX672" fmla="*/ 1443011 w 7392421"/>
              <a:gd name="connsiteY672" fmla="*/ 3355902 h 6858000"/>
              <a:gd name="connsiteX673" fmla="*/ 1439942 w 7392421"/>
              <a:gd name="connsiteY673" fmla="*/ 3345666 h 6858000"/>
              <a:gd name="connsiteX674" fmla="*/ 1444719 w 7392421"/>
              <a:gd name="connsiteY674" fmla="*/ 3347831 h 6858000"/>
              <a:gd name="connsiteX675" fmla="*/ 1452934 w 7392421"/>
              <a:gd name="connsiteY675" fmla="*/ 3340954 h 6858000"/>
              <a:gd name="connsiteX676" fmla="*/ 1486854 w 7392421"/>
              <a:gd name="connsiteY676" fmla="*/ 3334756 h 6858000"/>
              <a:gd name="connsiteX677" fmla="*/ 1525013 w 7392421"/>
              <a:gd name="connsiteY677" fmla="*/ 3334756 h 6858000"/>
              <a:gd name="connsiteX678" fmla="*/ 1529254 w 7392421"/>
              <a:gd name="connsiteY678" fmla="*/ 3297562 h 6858000"/>
              <a:gd name="connsiteX679" fmla="*/ 1580134 w 7392421"/>
              <a:gd name="connsiteY679" fmla="*/ 3278966 h 6858000"/>
              <a:gd name="connsiteX680" fmla="*/ 1592854 w 7392421"/>
              <a:gd name="connsiteY680" fmla="*/ 3285164 h 6858000"/>
              <a:gd name="connsiteX681" fmla="*/ 1601333 w 7392421"/>
              <a:gd name="connsiteY681" fmla="*/ 3266568 h 6858000"/>
              <a:gd name="connsiteX682" fmla="*/ 1592854 w 7392421"/>
              <a:gd name="connsiteY682" fmla="*/ 3247971 h 6858000"/>
              <a:gd name="connsiteX683" fmla="*/ 1558933 w 7392421"/>
              <a:gd name="connsiteY683" fmla="*/ 3254170 h 6858000"/>
              <a:gd name="connsiteX684" fmla="*/ 1520773 w 7392421"/>
              <a:gd name="connsiteY684" fmla="*/ 3241773 h 6858000"/>
              <a:gd name="connsiteX685" fmla="*/ 1508053 w 7392421"/>
              <a:gd name="connsiteY685" fmla="*/ 3204579 h 6858000"/>
              <a:gd name="connsiteX686" fmla="*/ 1486854 w 7392421"/>
              <a:gd name="connsiteY686" fmla="*/ 3192181 h 6858000"/>
              <a:gd name="connsiteX687" fmla="*/ 1435974 w 7392421"/>
              <a:gd name="connsiteY687" fmla="*/ 3216977 h 6858000"/>
              <a:gd name="connsiteX688" fmla="*/ 1414774 w 7392421"/>
              <a:gd name="connsiteY688" fmla="*/ 3216977 h 6858000"/>
              <a:gd name="connsiteX689" fmla="*/ 1406294 w 7392421"/>
              <a:gd name="connsiteY689" fmla="*/ 3198381 h 6858000"/>
              <a:gd name="connsiteX690" fmla="*/ 1410534 w 7392421"/>
              <a:gd name="connsiteY690" fmla="*/ 3167386 h 6858000"/>
              <a:gd name="connsiteX691" fmla="*/ 1435974 w 7392421"/>
              <a:gd name="connsiteY691" fmla="*/ 3142590 h 6858000"/>
              <a:gd name="connsiteX692" fmla="*/ 1440214 w 7392421"/>
              <a:gd name="connsiteY692" fmla="*/ 3130194 h 6858000"/>
              <a:gd name="connsiteX693" fmla="*/ 1431734 w 7392421"/>
              <a:gd name="connsiteY693" fmla="*/ 3123994 h 6858000"/>
              <a:gd name="connsiteX694" fmla="*/ 1389334 w 7392421"/>
              <a:gd name="connsiteY694" fmla="*/ 3130194 h 6858000"/>
              <a:gd name="connsiteX695" fmla="*/ 1385094 w 7392421"/>
              <a:gd name="connsiteY695" fmla="*/ 3130194 h 6858000"/>
              <a:gd name="connsiteX696" fmla="*/ 1385094 w 7392421"/>
              <a:gd name="connsiteY696" fmla="*/ 3117796 h 6858000"/>
              <a:gd name="connsiteX697" fmla="*/ 1380855 w 7392421"/>
              <a:gd name="connsiteY697" fmla="*/ 3099199 h 6858000"/>
              <a:gd name="connsiteX698" fmla="*/ 1351175 w 7392421"/>
              <a:gd name="connsiteY698" fmla="*/ 3099199 h 6858000"/>
              <a:gd name="connsiteX699" fmla="*/ 1389334 w 7392421"/>
              <a:gd name="connsiteY699" fmla="*/ 3080603 h 6858000"/>
              <a:gd name="connsiteX700" fmla="*/ 1393574 w 7392421"/>
              <a:gd name="connsiteY700" fmla="*/ 3062005 h 6858000"/>
              <a:gd name="connsiteX701" fmla="*/ 1406294 w 7392421"/>
              <a:gd name="connsiteY701" fmla="*/ 3024813 h 6858000"/>
              <a:gd name="connsiteX702" fmla="*/ 1423254 w 7392421"/>
              <a:gd name="connsiteY702" fmla="*/ 3024813 h 6858000"/>
              <a:gd name="connsiteX703" fmla="*/ 1423254 w 7392421"/>
              <a:gd name="connsiteY703" fmla="*/ 3012416 h 6858000"/>
              <a:gd name="connsiteX704" fmla="*/ 1423254 w 7392421"/>
              <a:gd name="connsiteY704" fmla="*/ 3006216 h 6858000"/>
              <a:gd name="connsiteX705" fmla="*/ 1342694 w 7392421"/>
              <a:gd name="connsiteY705" fmla="*/ 2981420 h 6858000"/>
              <a:gd name="connsiteX706" fmla="*/ 1291814 w 7392421"/>
              <a:gd name="connsiteY706" fmla="*/ 2950426 h 6858000"/>
              <a:gd name="connsiteX707" fmla="*/ 1283335 w 7392421"/>
              <a:gd name="connsiteY707" fmla="*/ 2938029 h 6858000"/>
              <a:gd name="connsiteX708" fmla="*/ 1296054 w 7392421"/>
              <a:gd name="connsiteY708" fmla="*/ 2925631 h 6858000"/>
              <a:gd name="connsiteX709" fmla="*/ 1334215 w 7392421"/>
              <a:gd name="connsiteY709" fmla="*/ 2925631 h 6858000"/>
              <a:gd name="connsiteX710" fmla="*/ 1342694 w 7392421"/>
              <a:gd name="connsiteY710" fmla="*/ 2919432 h 6858000"/>
              <a:gd name="connsiteX711" fmla="*/ 1338454 w 7392421"/>
              <a:gd name="connsiteY711" fmla="*/ 2907035 h 6858000"/>
              <a:gd name="connsiteX712" fmla="*/ 1313014 w 7392421"/>
              <a:gd name="connsiteY712" fmla="*/ 2894637 h 6858000"/>
              <a:gd name="connsiteX713" fmla="*/ 1274854 w 7392421"/>
              <a:gd name="connsiteY713" fmla="*/ 2894637 h 6858000"/>
              <a:gd name="connsiteX714" fmla="*/ 1270615 w 7392421"/>
              <a:gd name="connsiteY714" fmla="*/ 2869841 h 6858000"/>
              <a:gd name="connsiteX715" fmla="*/ 1270615 w 7392421"/>
              <a:gd name="connsiteY715" fmla="*/ 2857443 h 6858000"/>
              <a:gd name="connsiteX716" fmla="*/ 1334215 w 7392421"/>
              <a:gd name="connsiteY716" fmla="*/ 2820250 h 6858000"/>
              <a:gd name="connsiteX717" fmla="*/ 1482614 w 7392421"/>
              <a:gd name="connsiteY717" fmla="*/ 2832648 h 6858000"/>
              <a:gd name="connsiteX718" fmla="*/ 1503814 w 7392421"/>
              <a:gd name="connsiteY718" fmla="*/ 2820250 h 6858000"/>
              <a:gd name="connsiteX719" fmla="*/ 1482614 w 7392421"/>
              <a:gd name="connsiteY719" fmla="*/ 2807852 h 6858000"/>
              <a:gd name="connsiteX720" fmla="*/ 1431734 w 7392421"/>
              <a:gd name="connsiteY720" fmla="*/ 2795454 h 6858000"/>
              <a:gd name="connsiteX721" fmla="*/ 1376614 w 7392421"/>
              <a:gd name="connsiteY721" fmla="*/ 2795454 h 6858000"/>
              <a:gd name="connsiteX722" fmla="*/ 1291814 w 7392421"/>
              <a:gd name="connsiteY722" fmla="*/ 2789256 h 6858000"/>
              <a:gd name="connsiteX723" fmla="*/ 1147655 w 7392421"/>
              <a:gd name="connsiteY723" fmla="*/ 2708671 h 6858000"/>
              <a:gd name="connsiteX724" fmla="*/ 1096775 w 7392421"/>
              <a:gd name="connsiteY724" fmla="*/ 2690075 h 6858000"/>
              <a:gd name="connsiteX725" fmla="*/ 1079815 w 7392421"/>
              <a:gd name="connsiteY725" fmla="*/ 2683875 h 6858000"/>
              <a:gd name="connsiteX726" fmla="*/ 1096775 w 7392421"/>
              <a:gd name="connsiteY726" fmla="*/ 2671478 h 6858000"/>
              <a:gd name="connsiteX727" fmla="*/ 1317255 w 7392421"/>
              <a:gd name="connsiteY727" fmla="*/ 2671478 h 6858000"/>
              <a:gd name="connsiteX728" fmla="*/ 1380855 w 7392421"/>
              <a:gd name="connsiteY728" fmla="*/ 2609488 h 6858000"/>
              <a:gd name="connsiteX729" fmla="*/ 1380855 w 7392421"/>
              <a:gd name="connsiteY729" fmla="*/ 2597092 h 6858000"/>
              <a:gd name="connsiteX730" fmla="*/ 1363895 w 7392421"/>
              <a:gd name="connsiteY730" fmla="*/ 2547501 h 6858000"/>
              <a:gd name="connsiteX731" fmla="*/ 1360801 w 7392421"/>
              <a:gd name="connsiteY731" fmla="*/ 2537551 h 6858000"/>
              <a:gd name="connsiteX732" fmla="*/ 1454829 w 7392421"/>
              <a:gd name="connsiteY732" fmla="*/ 2537551 h 6858000"/>
              <a:gd name="connsiteX733" fmla="*/ 1480276 w 7392421"/>
              <a:gd name="connsiteY733" fmla="*/ 2524967 h 6858000"/>
              <a:gd name="connsiteX734" fmla="*/ 1497242 w 7392421"/>
              <a:gd name="connsiteY734" fmla="*/ 2537551 h 6858000"/>
              <a:gd name="connsiteX735" fmla="*/ 1569343 w 7392421"/>
              <a:gd name="connsiteY735" fmla="*/ 2518676 h 6858000"/>
              <a:gd name="connsiteX736" fmla="*/ 1599032 w 7392421"/>
              <a:gd name="connsiteY736" fmla="*/ 2518676 h 6858000"/>
              <a:gd name="connsiteX737" fmla="*/ 1641445 w 7392421"/>
              <a:gd name="connsiteY737" fmla="*/ 2524967 h 6858000"/>
              <a:gd name="connsiteX738" fmla="*/ 1683857 w 7392421"/>
              <a:gd name="connsiteY738" fmla="*/ 2518676 h 6858000"/>
              <a:gd name="connsiteX739" fmla="*/ 1705064 w 7392421"/>
              <a:gd name="connsiteY739" fmla="*/ 2524967 h 6858000"/>
              <a:gd name="connsiteX740" fmla="*/ 1866231 w 7392421"/>
              <a:gd name="connsiteY740" fmla="*/ 2524967 h 6858000"/>
              <a:gd name="connsiteX741" fmla="*/ 1968022 w 7392421"/>
              <a:gd name="connsiteY741" fmla="*/ 2518676 h 6858000"/>
              <a:gd name="connsiteX742" fmla="*/ 1989228 w 7392421"/>
              <a:gd name="connsiteY742" fmla="*/ 2499800 h 6858000"/>
              <a:gd name="connsiteX743" fmla="*/ 1951056 w 7392421"/>
              <a:gd name="connsiteY743" fmla="*/ 2487216 h 6858000"/>
              <a:gd name="connsiteX744" fmla="*/ 1900161 w 7392421"/>
              <a:gd name="connsiteY744" fmla="*/ 2487216 h 6858000"/>
              <a:gd name="connsiteX745" fmla="*/ 1878955 w 7392421"/>
              <a:gd name="connsiteY745" fmla="*/ 2462048 h 6858000"/>
              <a:gd name="connsiteX746" fmla="*/ 1866231 w 7392421"/>
              <a:gd name="connsiteY746" fmla="*/ 2449464 h 6858000"/>
              <a:gd name="connsiteX747" fmla="*/ 1789889 w 7392421"/>
              <a:gd name="connsiteY747" fmla="*/ 2449464 h 6858000"/>
              <a:gd name="connsiteX748" fmla="*/ 1777165 w 7392421"/>
              <a:gd name="connsiteY748" fmla="*/ 2449464 h 6858000"/>
              <a:gd name="connsiteX749" fmla="*/ 1772923 w 7392421"/>
              <a:gd name="connsiteY749" fmla="*/ 2436881 h 6858000"/>
              <a:gd name="connsiteX750" fmla="*/ 1772923 w 7392421"/>
              <a:gd name="connsiteY750" fmla="*/ 2430589 h 6858000"/>
              <a:gd name="connsiteX751" fmla="*/ 1777165 w 7392421"/>
              <a:gd name="connsiteY751" fmla="*/ 2430589 h 6858000"/>
              <a:gd name="connsiteX752" fmla="*/ 1866231 w 7392421"/>
              <a:gd name="connsiteY752" fmla="*/ 2418005 h 6858000"/>
              <a:gd name="connsiteX753" fmla="*/ 1925609 w 7392421"/>
              <a:gd name="connsiteY753" fmla="*/ 2405421 h 6858000"/>
              <a:gd name="connsiteX754" fmla="*/ 1934092 w 7392421"/>
              <a:gd name="connsiteY754" fmla="*/ 2399130 h 6858000"/>
              <a:gd name="connsiteX755" fmla="*/ 2006192 w 7392421"/>
              <a:gd name="connsiteY755" fmla="*/ 2411714 h 6858000"/>
              <a:gd name="connsiteX756" fmla="*/ 2040123 w 7392421"/>
              <a:gd name="connsiteY756" fmla="*/ 2418005 h 6858000"/>
              <a:gd name="connsiteX757" fmla="*/ 2052317 w 7392421"/>
              <a:gd name="connsiteY757" fmla="*/ 2418006 h 6858000"/>
              <a:gd name="connsiteX758" fmla="*/ 2057171 w 7392421"/>
              <a:gd name="connsiteY758" fmla="*/ 2407840 h 6858000"/>
              <a:gd name="connsiteX759" fmla="*/ 2053024 w 7392421"/>
              <a:gd name="connsiteY759" fmla="*/ 2406042 h 6858000"/>
              <a:gd name="connsiteX760" fmla="*/ 2059917 w 7392421"/>
              <a:gd name="connsiteY760" fmla="*/ 2388460 h 6858000"/>
              <a:gd name="connsiteX761" fmla="*/ 2062986 w 7392421"/>
              <a:gd name="connsiteY761" fmla="*/ 2382191 h 6858000"/>
              <a:gd name="connsiteX762" fmla="*/ 2058209 w 7392421"/>
              <a:gd name="connsiteY762" fmla="*/ 2383517 h 6858000"/>
              <a:gd name="connsiteX763" fmla="*/ 2049994 w 7392421"/>
              <a:gd name="connsiteY763" fmla="*/ 2379305 h 6858000"/>
              <a:gd name="connsiteX764" fmla="*/ 2016074 w 7392421"/>
              <a:gd name="connsiteY764" fmla="*/ 2375509 h 6858000"/>
              <a:gd name="connsiteX765" fmla="*/ 1977915 w 7392421"/>
              <a:gd name="connsiteY765" fmla="*/ 2375509 h 6858000"/>
              <a:gd name="connsiteX766" fmla="*/ 1973674 w 7392421"/>
              <a:gd name="connsiteY766" fmla="*/ 2352730 h 6858000"/>
              <a:gd name="connsiteX767" fmla="*/ 1922794 w 7392421"/>
              <a:gd name="connsiteY767" fmla="*/ 2341341 h 6858000"/>
              <a:gd name="connsiteX768" fmla="*/ 1910074 w 7392421"/>
              <a:gd name="connsiteY768" fmla="*/ 2345137 h 6858000"/>
              <a:gd name="connsiteX769" fmla="*/ 1901595 w 7392421"/>
              <a:gd name="connsiteY769" fmla="*/ 2333748 h 6858000"/>
              <a:gd name="connsiteX770" fmla="*/ 1910074 w 7392421"/>
              <a:gd name="connsiteY770" fmla="*/ 2322358 h 6858000"/>
              <a:gd name="connsiteX771" fmla="*/ 1943995 w 7392421"/>
              <a:gd name="connsiteY771" fmla="*/ 2326155 h 6858000"/>
              <a:gd name="connsiteX772" fmla="*/ 1982155 w 7392421"/>
              <a:gd name="connsiteY772" fmla="*/ 2318562 h 6858000"/>
              <a:gd name="connsiteX773" fmla="*/ 1994875 w 7392421"/>
              <a:gd name="connsiteY773" fmla="*/ 2295783 h 6858000"/>
              <a:gd name="connsiteX774" fmla="*/ 1996434 w 7392421"/>
              <a:gd name="connsiteY774" fmla="*/ 2293896 h 6858000"/>
              <a:gd name="connsiteX775" fmla="*/ 1993469 w 7392421"/>
              <a:gd name="connsiteY775" fmla="*/ 2285876 h 6858000"/>
              <a:gd name="connsiteX776" fmla="*/ 1968022 w 7392421"/>
              <a:gd name="connsiteY776" fmla="*/ 2273294 h 6858000"/>
              <a:gd name="connsiteX777" fmla="*/ 1963780 w 7392421"/>
              <a:gd name="connsiteY777" fmla="*/ 2254417 h 6858000"/>
              <a:gd name="connsiteX778" fmla="*/ 1972263 w 7392421"/>
              <a:gd name="connsiteY778" fmla="*/ 2248126 h 6858000"/>
              <a:gd name="connsiteX779" fmla="*/ 2031640 w 7392421"/>
              <a:gd name="connsiteY779" fmla="*/ 2254417 h 6858000"/>
              <a:gd name="connsiteX780" fmla="*/ 2052317 w 7392421"/>
              <a:gd name="connsiteY780" fmla="*/ 2263855 h 6858000"/>
              <a:gd name="connsiteX781" fmla="*/ 2066156 w 7392421"/>
              <a:gd name="connsiteY781" fmla="*/ 2256389 h 6858000"/>
              <a:gd name="connsiteX782" fmla="*/ 2062714 w 7392421"/>
              <a:gd name="connsiteY782" fmla="*/ 2250226 h 6858000"/>
              <a:gd name="connsiteX783" fmla="*/ 2071194 w 7392421"/>
              <a:gd name="connsiteY783" fmla="*/ 2246429 h 6858000"/>
              <a:gd name="connsiteX784" fmla="*/ 2077788 w 7392421"/>
              <a:gd name="connsiteY784" fmla="*/ 2246134 h 6858000"/>
              <a:gd name="connsiteX785" fmla="*/ 2085717 w 7392421"/>
              <a:gd name="connsiteY785" fmla="*/ 2237901 h 6858000"/>
              <a:gd name="connsiteX786" fmla="*/ 2107983 w 7392421"/>
              <a:gd name="connsiteY786" fmla="*/ 2235542 h 6858000"/>
              <a:gd name="connsiteX787" fmla="*/ 2119210 w 7392421"/>
              <a:gd name="connsiteY787" fmla="*/ 2233019 h 6858000"/>
              <a:gd name="connsiteX788" fmla="*/ 2122073 w 7392421"/>
              <a:gd name="connsiteY788" fmla="*/ 2231243 h 6858000"/>
              <a:gd name="connsiteX789" fmla="*/ 2125704 w 7392421"/>
              <a:gd name="connsiteY789" fmla="*/ 2231243 h 6858000"/>
              <a:gd name="connsiteX790" fmla="*/ 2130411 w 7392421"/>
              <a:gd name="connsiteY790" fmla="*/ 2223618 h 6858000"/>
              <a:gd name="connsiteX791" fmla="*/ 2113594 w 7392421"/>
              <a:gd name="connsiteY791" fmla="*/ 2219854 h 6858000"/>
              <a:gd name="connsiteX792" fmla="*/ 2109354 w 7392421"/>
              <a:gd name="connsiteY792" fmla="*/ 2208464 h 6858000"/>
              <a:gd name="connsiteX793" fmla="*/ 2096634 w 7392421"/>
              <a:gd name="connsiteY793" fmla="*/ 2185686 h 6858000"/>
              <a:gd name="connsiteX794" fmla="*/ 2079674 w 7392421"/>
              <a:gd name="connsiteY794" fmla="*/ 2185686 h 6858000"/>
              <a:gd name="connsiteX795" fmla="*/ 2079674 w 7392421"/>
              <a:gd name="connsiteY795" fmla="*/ 2178093 h 6858000"/>
              <a:gd name="connsiteX796" fmla="*/ 2079674 w 7392421"/>
              <a:gd name="connsiteY796" fmla="*/ 2174296 h 6858000"/>
              <a:gd name="connsiteX797" fmla="*/ 2160234 w 7392421"/>
              <a:gd name="connsiteY797" fmla="*/ 2159110 h 6858000"/>
              <a:gd name="connsiteX798" fmla="*/ 2184445 w 7392421"/>
              <a:gd name="connsiteY798" fmla="*/ 2154142 h 6858000"/>
              <a:gd name="connsiteX799" fmla="*/ 2184325 w 7392421"/>
              <a:gd name="connsiteY799" fmla="*/ 2153747 h 6858000"/>
              <a:gd name="connsiteX800" fmla="*/ 2163119 w 7392421"/>
              <a:gd name="connsiteY800" fmla="*/ 2128581 h 6858000"/>
              <a:gd name="connsiteX801" fmla="*/ 2112224 w 7392421"/>
              <a:gd name="connsiteY801" fmla="*/ 2128581 h 6858000"/>
              <a:gd name="connsiteX802" fmla="*/ 2057088 w 7392421"/>
              <a:gd name="connsiteY802" fmla="*/ 2128581 h 6858000"/>
              <a:gd name="connsiteX803" fmla="*/ 2010434 w 7392421"/>
              <a:gd name="connsiteY803" fmla="*/ 2115997 h 6858000"/>
              <a:gd name="connsiteX804" fmla="*/ 1997181 w 7392421"/>
              <a:gd name="connsiteY804" fmla="*/ 2102626 h 6858000"/>
              <a:gd name="connsiteX805" fmla="*/ 1994109 w 7392421"/>
              <a:gd name="connsiteY805" fmla="*/ 2072040 h 6858000"/>
              <a:gd name="connsiteX806" fmla="*/ 2204664 w 7392421"/>
              <a:gd name="connsiteY806" fmla="*/ 2072040 h 6858000"/>
              <a:gd name="connsiteX807" fmla="*/ 2200514 w 7392421"/>
              <a:gd name="connsiteY807" fmla="*/ 2070368 h 6858000"/>
              <a:gd name="connsiteX808" fmla="*/ 2168713 w 7392421"/>
              <a:gd name="connsiteY808" fmla="*/ 2060402 h 6858000"/>
              <a:gd name="connsiteX809" fmla="*/ 2020314 w 7392421"/>
              <a:gd name="connsiteY809" fmla="*/ 2067995 h 6858000"/>
              <a:gd name="connsiteX810" fmla="*/ 1999114 w 7392421"/>
              <a:gd name="connsiteY810" fmla="*/ 2060402 h 6858000"/>
              <a:gd name="connsiteX811" fmla="*/ 2020314 w 7392421"/>
              <a:gd name="connsiteY811" fmla="*/ 2052809 h 6858000"/>
              <a:gd name="connsiteX812" fmla="*/ 2071194 w 7392421"/>
              <a:gd name="connsiteY812" fmla="*/ 2045216 h 6858000"/>
              <a:gd name="connsiteX813" fmla="*/ 2126314 w 7392421"/>
              <a:gd name="connsiteY813" fmla="*/ 2045216 h 6858000"/>
              <a:gd name="connsiteX814" fmla="*/ 2211114 w 7392421"/>
              <a:gd name="connsiteY814" fmla="*/ 2041420 h 6858000"/>
              <a:gd name="connsiteX815" fmla="*/ 2355273 w 7392421"/>
              <a:gd name="connsiteY815" fmla="*/ 1992066 h 6858000"/>
              <a:gd name="connsiteX816" fmla="*/ 2406153 w 7392421"/>
              <a:gd name="connsiteY816" fmla="*/ 1980677 h 6858000"/>
              <a:gd name="connsiteX817" fmla="*/ 2423113 w 7392421"/>
              <a:gd name="connsiteY817" fmla="*/ 1976880 h 6858000"/>
              <a:gd name="connsiteX818" fmla="*/ 2406153 w 7392421"/>
              <a:gd name="connsiteY818" fmla="*/ 1969287 h 6858000"/>
              <a:gd name="connsiteX819" fmla="*/ 2185673 w 7392421"/>
              <a:gd name="connsiteY819" fmla="*/ 1969287 h 6858000"/>
              <a:gd name="connsiteX820" fmla="*/ 2122073 w 7392421"/>
              <a:gd name="connsiteY820" fmla="*/ 1931322 h 6858000"/>
              <a:gd name="connsiteX821" fmla="*/ 2122073 w 7392421"/>
              <a:gd name="connsiteY821" fmla="*/ 1923730 h 6858000"/>
              <a:gd name="connsiteX822" fmla="*/ 2139033 w 7392421"/>
              <a:gd name="connsiteY822" fmla="*/ 1893358 h 6858000"/>
              <a:gd name="connsiteX823" fmla="*/ 2142127 w 7392421"/>
              <a:gd name="connsiteY823" fmla="*/ 1887264 h 6858000"/>
              <a:gd name="connsiteX824" fmla="*/ 2048099 w 7392421"/>
              <a:gd name="connsiteY824" fmla="*/ 1887264 h 6858000"/>
              <a:gd name="connsiteX825" fmla="*/ 2022652 w 7392421"/>
              <a:gd name="connsiteY825" fmla="*/ 1879557 h 6858000"/>
              <a:gd name="connsiteX826" fmla="*/ 2005686 w 7392421"/>
              <a:gd name="connsiteY826" fmla="*/ 1887264 h 6858000"/>
              <a:gd name="connsiteX827" fmla="*/ 1933585 w 7392421"/>
              <a:gd name="connsiteY827" fmla="*/ 1875704 h 6858000"/>
              <a:gd name="connsiteX828" fmla="*/ 1903896 w 7392421"/>
              <a:gd name="connsiteY828" fmla="*/ 1875704 h 6858000"/>
              <a:gd name="connsiteX829" fmla="*/ 1861483 w 7392421"/>
              <a:gd name="connsiteY829" fmla="*/ 1879557 h 6858000"/>
              <a:gd name="connsiteX830" fmla="*/ 1819071 w 7392421"/>
              <a:gd name="connsiteY830" fmla="*/ 1875704 h 6858000"/>
              <a:gd name="connsiteX831" fmla="*/ 1797864 w 7392421"/>
              <a:gd name="connsiteY831" fmla="*/ 1879557 h 6858000"/>
              <a:gd name="connsiteX832" fmla="*/ 1636697 w 7392421"/>
              <a:gd name="connsiteY832" fmla="*/ 1879557 h 6858000"/>
              <a:gd name="connsiteX833" fmla="*/ 1534906 w 7392421"/>
              <a:gd name="connsiteY833" fmla="*/ 1875704 h 6858000"/>
              <a:gd name="connsiteX834" fmla="*/ 1513700 w 7392421"/>
              <a:gd name="connsiteY834" fmla="*/ 1864144 h 6858000"/>
              <a:gd name="connsiteX835" fmla="*/ 1551872 w 7392421"/>
              <a:gd name="connsiteY835" fmla="*/ 1856437 h 6858000"/>
              <a:gd name="connsiteX836" fmla="*/ 1602767 w 7392421"/>
              <a:gd name="connsiteY836" fmla="*/ 1856437 h 6858000"/>
              <a:gd name="connsiteX837" fmla="*/ 1623973 w 7392421"/>
              <a:gd name="connsiteY837" fmla="*/ 1841023 h 6858000"/>
              <a:gd name="connsiteX838" fmla="*/ 1636697 w 7392421"/>
              <a:gd name="connsiteY838" fmla="*/ 1833316 h 6858000"/>
              <a:gd name="connsiteX839" fmla="*/ 1713039 w 7392421"/>
              <a:gd name="connsiteY839" fmla="*/ 1833316 h 6858000"/>
              <a:gd name="connsiteX840" fmla="*/ 1725763 w 7392421"/>
              <a:gd name="connsiteY840" fmla="*/ 1833316 h 6858000"/>
              <a:gd name="connsiteX841" fmla="*/ 1730005 w 7392421"/>
              <a:gd name="connsiteY841" fmla="*/ 1825609 h 6858000"/>
              <a:gd name="connsiteX842" fmla="*/ 1730005 w 7392421"/>
              <a:gd name="connsiteY842" fmla="*/ 1821756 h 6858000"/>
              <a:gd name="connsiteX843" fmla="*/ 1725763 w 7392421"/>
              <a:gd name="connsiteY843" fmla="*/ 1821756 h 6858000"/>
              <a:gd name="connsiteX844" fmla="*/ 1636697 w 7392421"/>
              <a:gd name="connsiteY844" fmla="*/ 1814049 h 6858000"/>
              <a:gd name="connsiteX845" fmla="*/ 1577319 w 7392421"/>
              <a:gd name="connsiteY845" fmla="*/ 1806342 h 6858000"/>
              <a:gd name="connsiteX846" fmla="*/ 1568836 w 7392421"/>
              <a:gd name="connsiteY846" fmla="*/ 1802489 h 6858000"/>
              <a:gd name="connsiteX847" fmla="*/ 1496736 w 7392421"/>
              <a:gd name="connsiteY847" fmla="*/ 1810196 h 6858000"/>
              <a:gd name="connsiteX848" fmla="*/ 1462805 w 7392421"/>
              <a:gd name="connsiteY848" fmla="*/ 1814049 h 6858000"/>
              <a:gd name="connsiteX849" fmla="*/ 1441598 w 7392421"/>
              <a:gd name="connsiteY849" fmla="*/ 1802489 h 6858000"/>
              <a:gd name="connsiteX850" fmla="*/ 1450081 w 7392421"/>
              <a:gd name="connsiteY850" fmla="*/ 1779368 h 6858000"/>
              <a:gd name="connsiteX851" fmla="*/ 1488253 w 7392421"/>
              <a:gd name="connsiteY851" fmla="*/ 1767808 h 6858000"/>
              <a:gd name="connsiteX852" fmla="*/ 1526423 w 7392421"/>
              <a:gd name="connsiteY852" fmla="*/ 1767808 h 6858000"/>
              <a:gd name="connsiteX853" fmla="*/ 1543389 w 7392421"/>
              <a:gd name="connsiteY853" fmla="*/ 1763955 h 6858000"/>
              <a:gd name="connsiteX854" fmla="*/ 1500977 w 7392421"/>
              <a:gd name="connsiteY854" fmla="*/ 1760101 h 6858000"/>
              <a:gd name="connsiteX855" fmla="*/ 1509459 w 7392421"/>
              <a:gd name="connsiteY855" fmla="*/ 1733127 h 6858000"/>
              <a:gd name="connsiteX856" fmla="*/ 1534906 w 7392421"/>
              <a:gd name="connsiteY856" fmla="*/ 1725421 h 6858000"/>
              <a:gd name="connsiteX857" fmla="*/ 1539148 w 7392421"/>
              <a:gd name="connsiteY857" fmla="*/ 1713860 h 6858000"/>
              <a:gd name="connsiteX858" fmla="*/ 1530665 w 7392421"/>
              <a:gd name="connsiteY858" fmla="*/ 1710007 h 6858000"/>
              <a:gd name="connsiteX859" fmla="*/ 1471288 w 7392421"/>
              <a:gd name="connsiteY859" fmla="*/ 1713860 h 6858000"/>
              <a:gd name="connsiteX860" fmla="*/ 1433117 w 7392421"/>
              <a:gd name="connsiteY860" fmla="*/ 1713860 h 6858000"/>
              <a:gd name="connsiteX861" fmla="*/ 1394945 w 7392421"/>
              <a:gd name="connsiteY861" fmla="*/ 1702300 h 6858000"/>
              <a:gd name="connsiteX862" fmla="*/ 1369498 w 7392421"/>
              <a:gd name="connsiteY862" fmla="*/ 1683033 h 6858000"/>
              <a:gd name="connsiteX863" fmla="*/ 1348290 w 7392421"/>
              <a:gd name="connsiteY863" fmla="*/ 1671472 h 6858000"/>
              <a:gd name="connsiteX864" fmla="*/ 1327084 w 7392421"/>
              <a:gd name="connsiteY864" fmla="*/ 1671472 h 6858000"/>
              <a:gd name="connsiteX865" fmla="*/ 1318603 w 7392421"/>
              <a:gd name="connsiteY865" fmla="*/ 1652205 h 6858000"/>
              <a:gd name="connsiteX866" fmla="*/ 1323701 w 7392421"/>
              <a:gd name="connsiteY866" fmla="*/ 1643934 h 6858000"/>
              <a:gd name="connsiteX867" fmla="*/ 1379040 w 7392421"/>
              <a:gd name="connsiteY867" fmla="*/ 1643934 h 6858000"/>
              <a:gd name="connsiteX868" fmla="*/ 1399446 w 7392421"/>
              <a:gd name="connsiteY868" fmla="*/ 1636359 h 6858000"/>
              <a:gd name="connsiteX869" fmla="*/ 1406694 w 7392421"/>
              <a:gd name="connsiteY869" fmla="*/ 1636000 h 6858000"/>
              <a:gd name="connsiteX870" fmla="*/ 1411379 w 7392421"/>
              <a:gd name="connsiteY870" fmla="*/ 1639211 h 6858000"/>
              <a:gd name="connsiteX871" fmla="*/ 1421453 w 7392421"/>
              <a:gd name="connsiteY871" fmla="*/ 1643934 h 6858000"/>
              <a:gd name="connsiteX872" fmla="*/ 1493553 w 7392421"/>
              <a:gd name="connsiteY872" fmla="*/ 1629764 h 6858000"/>
              <a:gd name="connsiteX873" fmla="*/ 1523242 w 7392421"/>
              <a:gd name="connsiteY873" fmla="*/ 1629764 h 6858000"/>
              <a:gd name="connsiteX874" fmla="*/ 1565655 w 7392421"/>
              <a:gd name="connsiteY874" fmla="*/ 1634487 h 6858000"/>
              <a:gd name="connsiteX875" fmla="*/ 1608067 w 7392421"/>
              <a:gd name="connsiteY875" fmla="*/ 1629764 h 6858000"/>
              <a:gd name="connsiteX876" fmla="*/ 1629274 w 7392421"/>
              <a:gd name="connsiteY876" fmla="*/ 1634487 h 6858000"/>
              <a:gd name="connsiteX877" fmla="*/ 1790442 w 7392421"/>
              <a:gd name="connsiteY877" fmla="*/ 1634487 h 6858000"/>
              <a:gd name="connsiteX878" fmla="*/ 1892232 w 7392421"/>
              <a:gd name="connsiteY878" fmla="*/ 1629764 h 6858000"/>
              <a:gd name="connsiteX879" fmla="*/ 1913438 w 7392421"/>
              <a:gd name="connsiteY879" fmla="*/ 1615594 h 6858000"/>
              <a:gd name="connsiteX880" fmla="*/ 1875267 w 7392421"/>
              <a:gd name="connsiteY880" fmla="*/ 1606147 h 6858000"/>
              <a:gd name="connsiteX881" fmla="*/ 1824372 w 7392421"/>
              <a:gd name="connsiteY881" fmla="*/ 1606147 h 6858000"/>
              <a:gd name="connsiteX882" fmla="*/ 1803166 w 7392421"/>
              <a:gd name="connsiteY882" fmla="*/ 1587254 h 6858000"/>
              <a:gd name="connsiteX883" fmla="*/ 1790442 w 7392421"/>
              <a:gd name="connsiteY883" fmla="*/ 1577807 h 6858000"/>
              <a:gd name="connsiteX884" fmla="*/ 1714100 w 7392421"/>
              <a:gd name="connsiteY884" fmla="*/ 1577807 h 6858000"/>
              <a:gd name="connsiteX885" fmla="*/ 1701375 w 7392421"/>
              <a:gd name="connsiteY885" fmla="*/ 1577807 h 6858000"/>
              <a:gd name="connsiteX886" fmla="*/ 1697134 w 7392421"/>
              <a:gd name="connsiteY886" fmla="*/ 1568360 h 6858000"/>
              <a:gd name="connsiteX887" fmla="*/ 1697134 w 7392421"/>
              <a:gd name="connsiteY887" fmla="*/ 1563637 h 6858000"/>
              <a:gd name="connsiteX888" fmla="*/ 1701375 w 7392421"/>
              <a:gd name="connsiteY888" fmla="*/ 1563637 h 6858000"/>
              <a:gd name="connsiteX889" fmla="*/ 1790442 w 7392421"/>
              <a:gd name="connsiteY889" fmla="*/ 1554191 h 6858000"/>
              <a:gd name="connsiteX890" fmla="*/ 1849819 w 7392421"/>
              <a:gd name="connsiteY890" fmla="*/ 1544744 h 6858000"/>
              <a:gd name="connsiteX891" fmla="*/ 1858302 w 7392421"/>
              <a:gd name="connsiteY891" fmla="*/ 1540021 h 6858000"/>
              <a:gd name="connsiteX892" fmla="*/ 1930403 w 7392421"/>
              <a:gd name="connsiteY892" fmla="*/ 1549467 h 6858000"/>
              <a:gd name="connsiteX893" fmla="*/ 1964333 w 7392421"/>
              <a:gd name="connsiteY893" fmla="*/ 1554191 h 6858000"/>
              <a:gd name="connsiteX894" fmla="*/ 1985540 w 7392421"/>
              <a:gd name="connsiteY894" fmla="*/ 1540021 h 6858000"/>
              <a:gd name="connsiteX895" fmla="*/ 1977057 w 7392421"/>
              <a:gd name="connsiteY895" fmla="*/ 1511680 h 6858000"/>
              <a:gd name="connsiteX896" fmla="*/ 1938886 w 7392421"/>
              <a:gd name="connsiteY896" fmla="*/ 1497511 h 6858000"/>
              <a:gd name="connsiteX897" fmla="*/ 1900715 w 7392421"/>
              <a:gd name="connsiteY897" fmla="*/ 1497511 h 6858000"/>
              <a:gd name="connsiteX898" fmla="*/ 1883750 w 7392421"/>
              <a:gd name="connsiteY898" fmla="*/ 1492788 h 6858000"/>
              <a:gd name="connsiteX899" fmla="*/ 1926162 w 7392421"/>
              <a:gd name="connsiteY899" fmla="*/ 1488064 h 6858000"/>
              <a:gd name="connsiteX900" fmla="*/ 1917680 w 7392421"/>
              <a:gd name="connsiteY900" fmla="*/ 1455000 h 6858000"/>
              <a:gd name="connsiteX901" fmla="*/ 1892232 w 7392421"/>
              <a:gd name="connsiteY901" fmla="*/ 1445555 h 6858000"/>
              <a:gd name="connsiteX902" fmla="*/ 1887991 w 7392421"/>
              <a:gd name="connsiteY902" fmla="*/ 1431384 h 6858000"/>
              <a:gd name="connsiteX903" fmla="*/ 1896474 w 7392421"/>
              <a:gd name="connsiteY903" fmla="*/ 1426661 h 6858000"/>
              <a:gd name="connsiteX904" fmla="*/ 1955850 w 7392421"/>
              <a:gd name="connsiteY904" fmla="*/ 1431384 h 6858000"/>
              <a:gd name="connsiteX905" fmla="*/ 1994022 w 7392421"/>
              <a:gd name="connsiteY905" fmla="*/ 1431384 h 6858000"/>
              <a:gd name="connsiteX906" fmla="*/ 2032194 w 7392421"/>
              <a:gd name="connsiteY906" fmla="*/ 1417214 h 6858000"/>
              <a:gd name="connsiteX907" fmla="*/ 2057641 w 7392421"/>
              <a:gd name="connsiteY907" fmla="*/ 1393598 h 6858000"/>
              <a:gd name="connsiteX908" fmla="*/ 2078848 w 7392421"/>
              <a:gd name="connsiteY908" fmla="*/ 1379427 h 6858000"/>
              <a:gd name="connsiteX909" fmla="*/ 2100054 w 7392421"/>
              <a:gd name="connsiteY909" fmla="*/ 1379427 h 6858000"/>
              <a:gd name="connsiteX910" fmla="*/ 2108536 w 7392421"/>
              <a:gd name="connsiteY910" fmla="*/ 1355810 h 6858000"/>
              <a:gd name="connsiteX911" fmla="*/ 2087330 w 7392421"/>
              <a:gd name="connsiteY911" fmla="*/ 1336918 h 6858000"/>
              <a:gd name="connsiteX912" fmla="*/ 2036435 w 7392421"/>
              <a:gd name="connsiteY912" fmla="*/ 1336918 h 6858000"/>
              <a:gd name="connsiteX913" fmla="*/ 1981299 w 7392421"/>
              <a:gd name="connsiteY913" fmla="*/ 1336918 h 6858000"/>
              <a:gd name="connsiteX914" fmla="*/ 1934644 w 7392421"/>
              <a:gd name="connsiteY914" fmla="*/ 1327471 h 6858000"/>
              <a:gd name="connsiteX915" fmla="*/ 1917680 w 7392421"/>
              <a:gd name="connsiteY915" fmla="*/ 1289684 h 6858000"/>
              <a:gd name="connsiteX916" fmla="*/ 1896474 w 7392421"/>
              <a:gd name="connsiteY916" fmla="*/ 1266067 h 6858000"/>
              <a:gd name="connsiteX917" fmla="*/ 1849819 w 7392421"/>
              <a:gd name="connsiteY917" fmla="*/ 1270791 h 6858000"/>
              <a:gd name="connsiteX918" fmla="*/ 1828613 w 7392421"/>
              <a:gd name="connsiteY918" fmla="*/ 1261344 h 6858000"/>
              <a:gd name="connsiteX919" fmla="*/ 1811648 w 7392421"/>
              <a:gd name="connsiteY919" fmla="*/ 1251897 h 6858000"/>
              <a:gd name="connsiteX920" fmla="*/ 1760753 w 7392421"/>
              <a:gd name="connsiteY920" fmla="*/ 1251897 h 6858000"/>
              <a:gd name="connsiteX921" fmla="*/ 1721818 w 7392421"/>
              <a:gd name="connsiteY921" fmla="*/ 1244670 h 6858000"/>
              <a:gd name="connsiteX922" fmla="*/ 1734809 w 7392421"/>
              <a:gd name="connsiteY922" fmla="*/ 1242703 h 6858000"/>
              <a:gd name="connsiteX923" fmla="*/ 1760256 w 7392421"/>
              <a:gd name="connsiteY923" fmla="*/ 1238850 h 6858000"/>
              <a:gd name="connsiteX924" fmla="*/ 1781462 w 7392421"/>
              <a:gd name="connsiteY924" fmla="*/ 1234997 h 6858000"/>
              <a:gd name="connsiteX925" fmla="*/ 1811151 w 7392421"/>
              <a:gd name="connsiteY925" fmla="*/ 1234997 h 6858000"/>
              <a:gd name="connsiteX926" fmla="*/ 1840840 w 7392421"/>
              <a:gd name="connsiteY926" fmla="*/ 1227289 h 6858000"/>
              <a:gd name="connsiteX927" fmla="*/ 1857805 w 7392421"/>
              <a:gd name="connsiteY927" fmla="*/ 1234997 h 6858000"/>
              <a:gd name="connsiteX928" fmla="*/ 1866287 w 7392421"/>
              <a:gd name="connsiteY928" fmla="*/ 1223437 h 6858000"/>
              <a:gd name="connsiteX929" fmla="*/ 1874770 w 7392421"/>
              <a:gd name="connsiteY929" fmla="*/ 1223437 h 6858000"/>
              <a:gd name="connsiteX930" fmla="*/ 1942630 w 7392421"/>
              <a:gd name="connsiteY930" fmla="*/ 1215730 h 6858000"/>
              <a:gd name="connsiteX931" fmla="*/ 1993525 w 7392421"/>
              <a:gd name="connsiteY931" fmla="*/ 1208023 h 6858000"/>
              <a:gd name="connsiteX932" fmla="*/ 2044420 w 7392421"/>
              <a:gd name="connsiteY932" fmla="*/ 1208023 h 6858000"/>
              <a:gd name="connsiteX933" fmla="*/ 2061386 w 7392421"/>
              <a:gd name="connsiteY933" fmla="*/ 1200316 h 6858000"/>
              <a:gd name="connsiteX934" fmla="*/ 2082592 w 7392421"/>
              <a:gd name="connsiteY934" fmla="*/ 1192609 h 6858000"/>
              <a:gd name="connsiteX935" fmla="*/ 2129246 w 7392421"/>
              <a:gd name="connsiteY935" fmla="*/ 1196463 h 6858000"/>
              <a:gd name="connsiteX936" fmla="*/ 2150452 w 7392421"/>
              <a:gd name="connsiteY936" fmla="*/ 1177196 h 6858000"/>
              <a:gd name="connsiteX937" fmla="*/ 2167417 w 7392421"/>
              <a:gd name="connsiteY937" fmla="*/ 1146368 h 6858000"/>
              <a:gd name="connsiteX938" fmla="*/ 2214071 w 7392421"/>
              <a:gd name="connsiteY938" fmla="*/ 1138661 h 6858000"/>
              <a:gd name="connsiteX939" fmla="*/ 2269207 w 7392421"/>
              <a:gd name="connsiteY939" fmla="*/ 1138661 h 6858000"/>
              <a:gd name="connsiteX940" fmla="*/ 2320102 w 7392421"/>
              <a:gd name="connsiteY940" fmla="*/ 1138661 h 6858000"/>
              <a:gd name="connsiteX941" fmla="*/ 2341308 w 7392421"/>
              <a:gd name="connsiteY941" fmla="*/ 1123248 h 6858000"/>
              <a:gd name="connsiteX942" fmla="*/ 2332827 w 7392421"/>
              <a:gd name="connsiteY942" fmla="*/ 1103981 h 6858000"/>
              <a:gd name="connsiteX943" fmla="*/ 2311621 w 7392421"/>
              <a:gd name="connsiteY943" fmla="*/ 1103981 h 6858000"/>
              <a:gd name="connsiteX944" fmla="*/ 2290413 w 7392421"/>
              <a:gd name="connsiteY944" fmla="*/ 1092420 h 6858000"/>
              <a:gd name="connsiteX945" fmla="*/ 2264966 w 7392421"/>
              <a:gd name="connsiteY945" fmla="*/ 1073153 h 6858000"/>
              <a:gd name="connsiteX946" fmla="*/ 2226794 w 7392421"/>
              <a:gd name="connsiteY946" fmla="*/ 1061593 h 6858000"/>
              <a:gd name="connsiteX947" fmla="*/ 2188623 w 7392421"/>
              <a:gd name="connsiteY947" fmla="*/ 1061593 h 6858000"/>
              <a:gd name="connsiteX948" fmla="*/ 2129246 w 7392421"/>
              <a:gd name="connsiteY948" fmla="*/ 1065445 h 6858000"/>
              <a:gd name="connsiteX949" fmla="*/ 2120763 w 7392421"/>
              <a:gd name="connsiteY949" fmla="*/ 1061593 h 6858000"/>
              <a:gd name="connsiteX950" fmla="*/ 2125005 w 7392421"/>
              <a:gd name="connsiteY950" fmla="*/ 1050032 h 6858000"/>
              <a:gd name="connsiteX951" fmla="*/ 2150452 w 7392421"/>
              <a:gd name="connsiteY951" fmla="*/ 1042326 h 6858000"/>
              <a:gd name="connsiteX952" fmla="*/ 2158934 w 7392421"/>
              <a:gd name="connsiteY952" fmla="*/ 1015352 h 6858000"/>
              <a:gd name="connsiteX953" fmla="*/ 2116522 w 7392421"/>
              <a:gd name="connsiteY953" fmla="*/ 1011498 h 6858000"/>
              <a:gd name="connsiteX954" fmla="*/ 2133488 w 7392421"/>
              <a:gd name="connsiteY954" fmla="*/ 1007645 h 6858000"/>
              <a:gd name="connsiteX955" fmla="*/ 2171658 w 7392421"/>
              <a:gd name="connsiteY955" fmla="*/ 1007645 h 6858000"/>
              <a:gd name="connsiteX956" fmla="*/ 2209830 w 7392421"/>
              <a:gd name="connsiteY956" fmla="*/ 996085 h 6858000"/>
              <a:gd name="connsiteX957" fmla="*/ 2218313 w 7392421"/>
              <a:gd name="connsiteY957" fmla="*/ 972964 h 6858000"/>
              <a:gd name="connsiteX958" fmla="*/ 2197106 w 7392421"/>
              <a:gd name="connsiteY958" fmla="*/ 961404 h 6858000"/>
              <a:gd name="connsiteX959" fmla="*/ 2163175 w 7392421"/>
              <a:gd name="connsiteY959" fmla="*/ 965257 h 6858000"/>
              <a:gd name="connsiteX960" fmla="*/ 2091075 w 7392421"/>
              <a:gd name="connsiteY960" fmla="*/ 972964 h 6858000"/>
              <a:gd name="connsiteX961" fmla="*/ 2082592 w 7392421"/>
              <a:gd name="connsiteY961" fmla="*/ 969111 h 6858000"/>
              <a:gd name="connsiteX962" fmla="*/ 2023214 w 7392421"/>
              <a:gd name="connsiteY962" fmla="*/ 961404 h 6858000"/>
              <a:gd name="connsiteX963" fmla="*/ 1934148 w 7392421"/>
              <a:gd name="connsiteY963" fmla="*/ 953697 h 6858000"/>
              <a:gd name="connsiteX964" fmla="*/ 1929906 w 7392421"/>
              <a:gd name="connsiteY964" fmla="*/ 953697 h 6858000"/>
              <a:gd name="connsiteX965" fmla="*/ 1929906 w 7392421"/>
              <a:gd name="connsiteY965" fmla="*/ 949844 h 6858000"/>
              <a:gd name="connsiteX966" fmla="*/ 1934148 w 7392421"/>
              <a:gd name="connsiteY966" fmla="*/ 942137 h 6858000"/>
              <a:gd name="connsiteX967" fmla="*/ 1946872 w 7392421"/>
              <a:gd name="connsiteY967" fmla="*/ 942137 h 6858000"/>
              <a:gd name="connsiteX968" fmla="*/ 2023214 w 7392421"/>
              <a:gd name="connsiteY968" fmla="*/ 942137 h 6858000"/>
              <a:gd name="connsiteX969" fmla="*/ 2035938 w 7392421"/>
              <a:gd name="connsiteY969" fmla="*/ 934430 h 6858000"/>
              <a:gd name="connsiteX970" fmla="*/ 2057144 w 7392421"/>
              <a:gd name="connsiteY970" fmla="*/ 919016 h 6858000"/>
              <a:gd name="connsiteX971" fmla="*/ 2108039 w 7392421"/>
              <a:gd name="connsiteY971" fmla="*/ 919016 h 6858000"/>
              <a:gd name="connsiteX972" fmla="*/ 2146211 w 7392421"/>
              <a:gd name="connsiteY972" fmla="*/ 911309 h 6858000"/>
              <a:gd name="connsiteX973" fmla="*/ 2125005 w 7392421"/>
              <a:gd name="connsiteY973" fmla="*/ 899749 h 6858000"/>
              <a:gd name="connsiteX974" fmla="*/ 2023214 w 7392421"/>
              <a:gd name="connsiteY974" fmla="*/ 895896 h 6858000"/>
              <a:gd name="connsiteX975" fmla="*/ 1996126 w 7392421"/>
              <a:gd name="connsiteY975" fmla="*/ 895896 h 6858000"/>
              <a:gd name="connsiteX976" fmla="*/ 2045854 w 7392421"/>
              <a:gd name="connsiteY976" fmla="*/ 894979 h 6858000"/>
              <a:gd name="connsiteX977" fmla="*/ 2098853 w 7392421"/>
              <a:gd name="connsiteY977" fmla="*/ 894840 h 6858000"/>
              <a:gd name="connsiteX978" fmla="*/ 2230293 w 7392421"/>
              <a:gd name="connsiteY978" fmla="*/ 901537 h 6858000"/>
              <a:gd name="connsiteX979" fmla="*/ 2255732 w 7392421"/>
              <a:gd name="connsiteY979" fmla="*/ 902654 h 6858000"/>
              <a:gd name="connsiteX980" fmla="*/ 2276933 w 7392421"/>
              <a:gd name="connsiteY980" fmla="*/ 897072 h 6858000"/>
              <a:gd name="connsiteX981" fmla="*/ 2264213 w 7392421"/>
              <a:gd name="connsiteY981" fmla="*/ 894840 h 6858000"/>
              <a:gd name="connsiteX982" fmla="*/ 2259971 w 7392421"/>
              <a:gd name="connsiteY982" fmla="*/ 891491 h 6858000"/>
              <a:gd name="connsiteX983" fmla="*/ 2272692 w 7392421"/>
              <a:gd name="connsiteY983" fmla="*/ 890374 h 6858000"/>
              <a:gd name="connsiteX984" fmla="*/ 2332052 w 7392421"/>
              <a:gd name="connsiteY984" fmla="*/ 899305 h 6858000"/>
              <a:gd name="connsiteX985" fmla="*/ 2374451 w 7392421"/>
              <a:gd name="connsiteY985" fmla="*/ 903770 h 6858000"/>
              <a:gd name="connsiteX986" fmla="*/ 2408372 w 7392421"/>
              <a:gd name="connsiteY986" fmla="*/ 900421 h 6858000"/>
              <a:gd name="connsiteX987" fmla="*/ 2438051 w 7392421"/>
              <a:gd name="connsiteY987" fmla="*/ 894840 h 6858000"/>
              <a:gd name="connsiteX988" fmla="*/ 2463491 w 7392421"/>
              <a:gd name="connsiteY988" fmla="*/ 897072 h 6858000"/>
              <a:gd name="connsiteX989" fmla="*/ 2463491 w 7392421"/>
              <a:gd name="connsiteY989" fmla="*/ 899305 h 6858000"/>
              <a:gd name="connsiteX990" fmla="*/ 2442292 w 7392421"/>
              <a:gd name="connsiteY990" fmla="*/ 902654 h 6858000"/>
              <a:gd name="connsiteX991" fmla="*/ 2433811 w 7392421"/>
              <a:gd name="connsiteY991" fmla="*/ 904886 h 6858000"/>
              <a:gd name="connsiteX992" fmla="*/ 2446531 w 7392421"/>
              <a:gd name="connsiteY992" fmla="*/ 906003 h 6858000"/>
              <a:gd name="connsiteX993" fmla="*/ 2590691 w 7392421"/>
              <a:gd name="connsiteY993" fmla="*/ 906003 h 6858000"/>
              <a:gd name="connsiteX994" fmla="*/ 2743330 w 7392421"/>
              <a:gd name="connsiteY994" fmla="*/ 903770 h 6858000"/>
              <a:gd name="connsiteX995" fmla="*/ 2760290 w 7392421"/>
              <a:gd name="connsiteY995" fmla="*/ 902654 h 6858000"/>
              <a:gd name="connsiteX996" fmla="*/ 2747570 w 7392421"/>
              <a:gd name="connsiteY996" fmla="*/ 898188 h 6858000"/>
              <a:gd name="connsiteX997" fmla="*/ 2709410 w 7392421"/>
              <a:gd name="connsiteY997" fmla="*/ 899305 h 6858000"/>
              <a:gd name="connsiteX998" fmla="*/ 2641571 w 7392421"/>
              <a:gd name="connsiteY998" fmla="*/ 900421 h 6858000"/>
              <a:gd name="connsiteX999" fmla="*/ 2607651 w 7392421"/>
              <a:gd name="connsiteY999" fmla="*/ 898188 h 6858000"/>
              <a:gd name="connsiteX1000" fmla="*/ 2573731 w 7392421"/>
              <a:gd name="connsiteY1000" fmla="*/ 893723 h 6858000"/>
              <a:gd name="connsiteX1001" fmla="*/ 2561011 w 7392421"/>
              <a:gd name="connsiteY1001" fmla="*/ 889258 h 6858000"/>
              <a:gd name="connsiteX1002" fmla="*/ 2582211 w 7392421"/>
              <a:gd name="connsiteY1002" fmla="*/ 888142 h 6858000"/>
              <a:gd name="connsiteX1003" fmla="*/ 2700930 w 7392421"/>
              <a:gd name="connsiteY1003" fmla="*/ 888142 h 6858000"/>
              <a:gd name="connsiteX1004" fmla="*/ 2773010 w 7392421"/>
              <a:gd name="connsiteY1004" fmla="*/ 887026 h 6858000"/>
              <a:gd name="connsiteX1005" fmla="*/ 2828130 w 7392421"/>
              <a:gd name="connsiteY1005" fmla="*/ 884793 h 6858000"/>
              <a:gd name="connsiteX1006" fmla="*/ 2845090 w 7392421"/>
              <a:gd name="connsiteY1006" fmla="*/ 882560 h 6858000"/>
              <a:gd name="connsiteX1007" fmla="*/ 2845090 w 7392421"/>
              <a:gd name="connsiteY1007" fmla="*/ 879211 h 6858000"/>
              <a:gd name="connsiteX1008" fmla="*/ 2815409 w 7392421"/>
              <a:gd name="connsiteY1008" fmla="*/ 874746 h 6858000"/>
              <a:gd name="connsiteX1009" fmla="*/ 2768769 w 7392421"/>
              <a:gd name="connsiteY1009" fmla="*/ 874746 h 6858000"/>
              <a:gd name="connsiteX1010" fmla="*/ 2806930 w 7392421"/>
              <a:gd name="connsiteY1010" fmla="*/ 873630 h 6858000"/>
              <a:gd name="connsiteX1011" fmla="*/ 2895969 w 7392421"/>
              <a:gd name="connsiteY1011" fmla="*/ 873630 h 6858000"/>
              <a:gd name="connsiteX1012" fmla="*/ 2908689 w 7392421"/>
              <a:gd name="connsiteY1012" fmla="*/ 870281 h 6858000"/>
              <a:gd name="connsiteX1013" fmla="*/ 2895969 w 7392421"/>
              <a:gd name="connsiteY1013" fmla="*/ 866932 h 6858000"/>
              <a:gd name="connsiteX1014" fmla="*/ 2857810 w 7392421"/>
              <a:gd name="connsiteY1014" fmla="*/ 866932 h 6858000"/>
              <a:gd name="connsiteX1015" fmla="*/ 2819649 w 7392421"/>
              <a:gd name="connsiteY1015" fmla="*/ 863583 h 6858000"/>
              <a:gd name="connsiteX1016" fmla="*/ 2789970 w 7392421"/>
              <a:gd name="connsiteY1016" fmla="*/ 863583 h 6858000"/>
              <a:gd name="connsiteX1017" fmla="*/ 2806930 w 7392421"/>
              <a:gd name="connsiteY1017" fmla="*/ 861351 h 6858000"/>
              <a:gd name="connsiteX1018" fmla="*/ 2912929 w 7392421"/>
              <a:gd name="connsiteY1018" fmla="*/ 861351 h 6858000"/>
              <a:gd name="connsiteX1019" fmla="*/ 2929889 w 7392421"/>
              <a:gd name="connsiteY1019" fmla="*/ 860234 h 6858000"/>
              <a:gd name="connsiteX1020" fmla="*/ 2917169 w 7392421"/>
              <a:gd name="connsiteY1020" fmla="*/ 858002 h 6858000"/>
              <a:gd name="connsiteX1021" fmla="*/ 2849329 w 7392421"/>
              <a:gd name="connsiteY1021" fmla="*/ 853537 h 6858000"/>
              <a:gd name="connsiteX1022" fmla="*/ 2912929 w 7392421"/>
              <a:gd name="connsiteY1022" fmla="*/ 853537 h 6858000"/>
              <a:gd name="connsiteX1023" fmla="*/ 2921410 w 7392421"/>
              <a:gd name="connsiteY1023" fmla="*/ 851304 h 6858000"/>
              <a:gd name="connsiteX1024" fmla="*/ 2917169 w 7392421"/>
              <a:gd name="connsiteY1024" fmla="*/ 847955 h 6858000"/>
              <a:gd name="connsiteX1025" fmla="*/ 2895969 w 7392421"/>
              <a:gd name="connsiteY1025" fmla="*/ 845722 h 6858000"/>
              <a:gd name="connsiteX1026" fmla="*/ 2879009 w 7392421"/>
              <a:gd name="connsiteY1026" fmla="*/ 845722 h 6858000"/>
              <a:gd name="connsiteX1027" fmla="*/ 2768769 w 7392421"/>
              <a:gd name="connsiteY1027" fmla="*/ 843490 h 6858000"/>
              <a:gd name="connsiteX1028" fmla="*/ 2785729 w 7392421"/>
              <a:gd name="connsiteY1028" fmla="*/ 842374 h 6858000"/>
              <a:gd name="connsiteX1029" fmla="*/ 2840850 w 7392421"/>
              <a:gd name="connsiteY1029" fmla="*/ 841257 h 6858000"/>
              <a:gd name="connsiteX1030" fmla="*/ 2895969 w 7392421"/>
              <a:gd name="connsiteY1030" fmla="*/ 842374 h 6858000"/>
              <a:gd name="connsiteX1031" fmla="*/ 2917169 w 7392421"/>
              <a:gd name="connsiteY1031" fmla="*/ 842374 h 6858000"/>
              <a:gd name="connsiteX1032" fmla="*/ 2921410 w 7392421"/>
              <a:gd name="connsiteY1032" fmla="*/ 839025 h 6858000"/>
              <a:gd name="connsiteX1033" fmla="*/ 2904450 w 7392421"/>
              <a:gd name="connsiteY1033" fmla="*/ 835676 h 6858000"/>
              <a:gd name="connsiteX1034" fmla="*/ 2866289 w 7392421"/>
              <a:gd name="connsiteY1034" fmla="*/ 836792 h 6858000"/>
              <a:gd name="connsiteX1035" fmla="*/ 2815409 w 7392421"/>
              <a:gd name="connsiteY1035" fmla="*/ 836792 h 6858000"/>
              <a:gd name="connsiteX1036" fmla="*/ 2768769 w 7392421"/>
              <a:gd name="connsiteY1036" fmla="*/ 832327 h 6858000"/>
              <a:gd name="connsiteX1037" fmla="*/ 2722131 w 7392421"/>
              <a:gd name="connsiteY1037" fmla="*/ 830094 h 6858000"/>
              <a:gd name="connsiteX1038" fmla="*/ 2700930 w 7392421"/>
              <a:gd name="connsiteY1038" fmla="*/ 827862 h 6858000"/>
              <a:gd name="connsiteX1039" fmla="*/ 2709410 w 7392421"/>
              <a:gd name="connsiteY1039" fmla="*/ 823396 h 6858000"/>
              <a:gd name="connsiteX1040" fmla="*/ 2722131 w 7392421"/>
              <a:gd name="connsiteY1040" fmla="*/ 822280 h 6858000"/>
              <a:gd name="connsiteX1041" fmla="*/ 2823890 w 7392421"/>
              <a:gd name="connsiteY1041" fmla="*/ 822280 h 6858000"/>
              <a:gd name="connsiteX1042" fmla="*/ 2832369 w 7392421"/>
              <a:gd name="connsiteY1042" fmla="*/ 821164 h 6858000"/>
              <a:gd name="connsiteX1043" fmla="*/ 2823890 w 7392421"/>
              <a:gd name="connsiteY1043" fmla="*/ 818931 h 6858000"/>
              <a:gd name="connsiteX1044" fmla="*/ 2777250 w 7392421"/>
              <a:gd name="connsiteY1044" fmla="*/ 816699 h 6858000"/>
              <a:gd name="connsiteX1045" fmla="*/ 2760290 w 7392421"/>
              <a:gd name="connsiteY1045" fmla="*/ 813350 h 6858000"/>
              <a:gd name="connsiteX1046" fmla="*/ 2726370 w 7392421"/>
              <a:gd name="connsiteY1046" fmla="*/ 807768 h 6858000"/>
              <a:gd name="connsiteX1047" fmla="*/ 2705171 w 7392421"/>
              <a:gd name="connsiteY1047" fmla="*/ 806652 h 6858000"/>
              <a:gd name="connsiteX1048" fmla="*/ 2709410 w 7392421"/>
              <a:gd name="connsiteY1048" fmla="*/ 805536 h 6858000"/>
              <a:gd name="connsiteX1049" fmla="*/ 2879009 w 7392421"/>
              <a:gd name="connsiteY1049" fmla="*/ 805536 h 6858000"/>
              <a:gd name="connsiteX1050" fmla="*/ 2883249 w 7392421"/>
              <a:gd name="connsiteY1050" fmla="*/ 804419 h 6858000"/>
              <a:gd name="connsiteX1051" fmla="*/ 2840850 w 7392421"/>
              <a:gd name="connsiteY1051" fmla="*/ 801071 h 6858000"/>
              <a:gd name="connsiteX1052" fmla="*/ 2874770 w 7392421"/>
              <a:gd name="connsiteY1052" fmla="*/ 793256 h 6858000"/>
              <a:gd name="connsiteX1053" fmla="*/ 2874770 w 7392421"/>
              <a:gd name="connsiteY1053" fmla="*/ 785442 h 6858000"/>
              <a:gd name="connsiteX1054" fmla="*/ 2870530 w 7392421"/>
              <a:gd name="connsiteY1054" fmla="*/ 785442 h 6858000"/>
              <a:gd name="connsiteX1055" fmla="*/ 2870530 w 7392421"/>
              <a:gd name="connsiteY1055" fmla="*/ 782093 h 6858000"/>
              <a:gd name="connsiteX1056" fmla="*/ 2874770 w 7392421"/>
              <a:gd name="connsiteY1056" fmla="*/ 777628 h 6858000"/>
              <a:gd name="connsiteX1057" fmla="*/ 2879009 w 7392421"/>
              <a:gd name="connsiteY1057" fmla="*/ 774279 h 6858000"/>
              <a:gd name="connsiteX1058" fmla="*/ 2891729 w 7392421"/>
              <a:gd name="connsiteY1058" fmla="*/ 772047 h 6858000"/>
              <a:gd name="connsiteX1059" fmla="*/ 2879009 w 7392421"/>
              <a:gd name="connsiteY1059" fmla="*/ 768698 h 6858000"/>
              <a:gd name="connsiteX1060" fmla="*/ 2828130 w 7392421"/>
              <a:gd name="connsiteY1060" fmla="*/ 764233 h 6858000"/>
              <a:gd name="connsiteX1061" fmla="*/ 2794210 w 7392421"/>
              <a:gd name="connsiteY1061" fmla="*/ 758651 h 6858000"/>
              <a:gd name="connsiteX1062" fmla="*/ 2773010 w 7392421"/>
              <a:gd name="connsiteY1062" fmla="*/ 758651 h 6858000"/>
              <a:gd name="connsiteX1063" fmla="*/ 2730610 w 7392421"/>
              <a:gd name="connsiteY1063" fmla="*/ 758651 h 6858000"/>
              <a:gd name="connsiteX1064" fmla="*/ 2688211 w 7392421"/>
              <a:gd name="connsiteY1064" fmla="*/ 758651 h 6858000"/>
              <a:gd name="connsiteX1065" fmla="*/ 2683970 w 7392421"/>
              <a:gd name="connsiteY1065" fmla="*/ 757535 h 6858000"/>
              <a:gd name="connsiteX1066" fmla="*/ 2688211 w 7392421"/>
              <a:gd name="connsiteY1066" fmla="*/ 755302 h 6858000"/>
              <a:gd name="connsiteX1067" fmla="*/ 2730610 w 7392421"/>
              <a:gd name="connsiteY1067" fmla="*/ 755302 h 6858000"/>
              <a:gd name="connsiteX1068" fmla="*/ 2743330 w 7392421"/>
              <a:gd name="connsiteY1068" fmla="*/ 754186 h 6858000"/>
              <a:gd name="connsiteX1069" fmla="*/ 2743330 w 7392421"/>
              <a:gd name="connsiteY1069" fmla="*/ 751953 h 6858000"/>
              <a:gd name="connsiteX1070" fmla="*/ 2730610 w 7392421"/>
              <a:gd name="connsiteY1070" fmla="*/ 743023 h 6858000"/>
              <a:gd name="connsiteX1071" fmla="*/ 2717890 w 7392421"/>
              <a:gd name="connsiteY1071" fmla="*/ 743023 h 6858000"/>
              <a:gd name="connsiteX1072" fmla="*/ 2650050 w 7392421"/>
              <a:gd name="connsiteY1072" fmla="*/ 740790 h 6858000"/>
              <a:gd name="connsiteX1073" fmla="*/ 2577971 w 7392421"/>
              <a:gd name="connsiteY1073" fmla="*/ 739674 h 6858000"/>
              <a:gd name="connsiteX1074" fmla="*/ 2633090 w 7392421"/>
              <a:gd name="connsiteY1074" fmla="*/ 735209 h 6858000"/>
              <a:gd name="connsiteX1075" fmla="*/ 2705171 w 7392421"/>
              <a:gd name="connsiteY1075" fmla="*/ 735209 h 6858000"/>
              <a:gd name="connsiteX1076" fmla="*/ 2756050 w 7392421"/>
              <a:gd name="connsiteY1076" fmla="*/ 737442 h 6858000"/>
              <a:gd name="connsiteX1077" fmla="*/ 2768769 w 7392421"/>
              <a:gd name="connsiteY1077" fmla="*/ 735209 h 6858000"/>
              <a:gd name="connsiteX1078" fmla="*/ 2760290 w 7392421"/>
              <a:gd name="connsiteY1078" fmla="*/ 732976 h 6858000"/>
              <a:gd name="connsiteX1079" fmla="*/ 2726370 w 7392421"/>
              <a:gd name="connsiteY1079" fmla="*/ 729627 h 6858000"/>
              <a:gd name="connsiteX1080" fmla="*/ 2802689 w 7392421"/>
              <a:gd name="connsiteY1080" fmla="*/ 729627 h 6858000"/>
              <a:gd name="connsiteX1081" fmla="*/ 2849329 w 7392421"/>
              <a:gd name="connsiteY1081" fmla="*/ 727395 h 6858000"/>
              <a:gd name="connsiteX1082" fmla="*/ 2862049 w 7392421"/>
              <a:gd name="connsiteY1082" fmla="*/ 722930 h 6858000"/>
              <a:gd name="connsiteX1083" fmla="*/ 2840850 w 7392421"/>
              <a:gd name="connsiteY1083" fmla="*/ 719581 h 6858000"/>
              <a:gd name="connsiteX1084" fmla="*/ 2806930 w 7392421"/>
              <a:gd name="connsiteY1084" fmla="*/ 721813 h 6858000"/>
              <a:gd name="connsiteX1085" fmla="*/ 2785729 w 7392421"/>
              <a:gd name="connsiteY1085" fmla="*/ 721813 h 6858000"/>
              <a:gd name="connsiteX1086" fmla="*/ 2692450 w 7392421"/>
              <a:gd name="connsiteY1086" fmla="*/ 716232 h 6858000"/>
              <a:gd name="connsiteX1087" fmla="*/ 2683970 w 7392421"/>
              <a:gd name="connsiteY1087" fmla="*/ 713999 h 6858000"/>
              <a:gd name="connsiteX1088" fmla="*/ 2692450 w 7392421"/>
              <a:gd name="connsiteY1088" fmla="*/ 711767 h 6858000"/>
              <a:gd name="connsiteX1089" fmla="*/ 2751810 w 7392421"/>
              <a:gd name="connsiteY1089" fmla="*/ 706185 h 6858000"/>
              <a:gd name="connsiteX1090" fmla="*/ 2743330 w 7392421"/>
              <a:gd name="connsiteY1090" fmla="*/ 701720 h 6858000"/>
              <a:gd name="connsiteX1091" fmla="*/ 2743330 w 7392421"/>
              <a:gd name="connsiteY1091" fmla="*/ 698371 h 6858000"/>
              <a:gd name="connsiteX1092" fmla="*/ 2743330 w 7392421"/>
              <a:gd name="connsiteY1092" fmla="*/ 695022 h 6858000"/>
              <a:gd name="connsiteX1093" fmla="*/ 2679730 w 7392421"/>
              <a:gd name="connsiteY1093" fmla="*/ 692790 h 6858000"/>
              <a:gd name="connsiteX1094" fmla="*/ 2628851 w 7392421"/>
              <a:gd name="connsiteY1094" fmla="*/ 698371 h 6858000"/>
              <a:gd name="connsiteX1095" fmla="*/ 2603410 w 7392421"/>
              <a:gd name="connsiteY1095" fmla="*/ 700604 h 6858000"/>
              <a:gd name="connsiteX1096" fmla="*/ 2539810 w 7392421"/>
              <a:gd name="connsiteY1096" fmla="*/ 700604 h 6858000"/>
              <a:gd name="connsiteX1097" fmla="*/ 2616130 w 7392421"/>
              <a:gd name="connsiteY1097" fmla="*/ 689441 h 6858000"/>
              <a:gd name="connsiteX1098" fmla="*/ 2692450 w 7392421"/>
              <a:gd name="connsiteY1098" fmla="*/ 680510 h 6858000"/>
              <a:gd name="connsiteX1099" fmla="*/ 2628851 w 7392421"/>
              <a:gd name="connsiteY1099" fmla="*/ 677161 h 6858000"/>
              <a:gd name="connsiteX1100" fmla="*/ 2633090 w 7392421"/>
              <a:gd name="connsiteY1100" fmla="*/ 674929 h 6858000"/>
              <a:gd name="connsiteX1101" fmla="*/ 2624611 w 7392421"/>
              <a:gd name="connsiteY1101" fmla="*/ 667115 h 6858000"/>
              <a:gd name="connsiteX1102" fmla="*/ 2522850 w 7392421"/>
              <a:gd name="connsiteY1102" fmla="*/ 663766 h 6858000"/>
              <a:gd name="connsiteX1103" fmla="*/ 2374451 w 7392421"/>
              <a:gd name="connsiteY1103" fmla="*/ 671580 h 6858000"/>
              <a:gd name="connsiteX1104" fmla="*/ 2306611 w 7392421"/>
              <a:gd name="connsiteY1104" fmla="*/ 673812 h 6858000"/>
              <a:gd name="connsiteX1105" fmla="*/ 2243013 w 7392421"/>
              <a:gd name="connsiteY1105" fmla="*/ 674929 h 6858000"/>
              <a:gd name="connsiteX1106" fmla="*/ 2230293 w 7392421"/>
              <a:gd name="connsiteY1106" fmla="*/ 672696 h 6858000"/>
              <a:gd name="connsiteX1107" fmla="*/ 2221812 w 7392421"/>
              <a:gd name="connsiteY1107" fmla="*/ 669347 h 6858000"/>
              <a:gd name="connsiteX1108" fmla="*/ 2166692 w 7392421"/>
              <a:gd name="connsiteY1108" fmla="*/ 670464 h 6858000"/>
              <a:gd name="connsiteX1109" fmla="*/ 2153972 w 7392421"/>
              <a:gd name="connsiteY1109" fmla="*/ 670464 h 6858000"/>
              <a:gd name="connsiteX1110" fmla="*/ 2124293 w 7392421"/>
              <a:gd name="connsiteY1110" fmla="*/ 665998 h 6858000"/>
              <a:gd name="connsiteX1111" fmla="*/ 2183653 w 7392421"/>
              <a:gd name="connsiteY1111" fmla="*/ 663766 h 6858000"/>
              <a:gd name="connsiteX1112" fmla="*/ 2234532 w 7392421"/>
              <a:gd name="connsiteY1112" fmla="*/ 661533 h 6858000"/>
              <a:gd name="connsiteX1113" fmla="*/ 2289652 w 7392421"/>
              <a:gd name="connsiteY1113" fmla="*/ 658184 h 6858000"/>
              <a:gd name="connsiteX1114" fmla="*/ 2302372 w 7392421"/>
              <a:gd name="connsiteY1114" fmla="*/ 655952 h 6858000"/>
              <a:gd name="connsiteX1115" fmla="*/ 2289652 w 7392421"/>
              <a:gd name="connsiteY1115" fmla="*/ 652603 h 6858000"/>
              <a:gd name="connsiteX1116" fmla="*/ 2272692 w 7392421"/>
              <a:gd name="connsiteY1116" fmla="*/ 651487 h 6858000"/>
              <a:gd name="connsiteX1117" fmla="*/ 2179413 w 7392421"/>
              <a:gd name="connsiteY1117" fmla="*/ 651487 h 6858000"/>
              <a:gd name="connsiteX1118" fmla="*/ 2132773 w 7392421"/>
              <a:gd name="connsiteY1118" fmla="*/ 650370 h 6858000"/>
              <a:gd name="connsiteX1119" fmla="*/ 2081893 w 7392421"/>
              <a:gd name="connsiteY1119" fmla="*/ 648138 h 6858000"/>
              <a:gd name="connsiteX1120" fmla="*/ 2077654 w 7392421"/>
              <a:gd name="connsiteY1120" fmla="*/ 648138 h 6858000"/>
              <a:gd name="connsiteX1121" fmla="*/ 2026773 w 7392421"/>
              <a:gd name="connsiteY1121" fmla="*/ 644789 h 6858000"/>
              <a:gd name="connsiteX1122" fmla="*/ 2014053 w 7392421"/>
              <a:gd name="connsiteY1122" fmla="*/ 643672 h 6858000"/>
              <a:gd name="connsiteX1123" fmla="*/ 1895333 w 7392421"/>
              <a:gd name="connsiteY1123" fmla="*/ 644789 h 6858000"/>
              <a:gd name="connsiteX1124" fmla="*/ 1738455 w 7392421"/>
              <a:gd name="connsiteY1124" fmla="*/ 645905 h 6858000"/>
              <a:gd name="connsiteX1125" fmla="*/ 1577335 w 7392421"/>
              <a:gd name="connsiteY1125" fmla="*/ 645905 h 6858000"/>
              <a:gd name="connsiteX1126" fmla="*/ 1505256 w 7392421"/>
              <a:gd name="connsiteY1126" fmla="*/ 649254 h 6858000"/>
              <a:gd name="connsiteX1127" fmla="*/ 1450135 w 7392421"/>
              <a:gd name="connsiteY1127" fmla="*/ 648138 h 6858000"/>
              <a:gd name="connsiteX1128" fmla="*/ 1420457 w 7392421"/>
              <a:gd name="connsiteY1128" fmla="*/ 645905 h 6858000"/>
              <a:gd name="connsiteX1129" fmla="*/ 1331416 w 7392421"/>
              <a:gd name="connsiteY1129" fmla="*/ 648138 h 6858000"/>
              <a:gd name="connsiteX1130" fmla="*/ 1297496 w 7392421"/>
              <a:gd name="connsiteY1130" fmla="*/ 648138 h 6858000"/>
              <a:gd name="connsiteX1131" fmla="*/ 1284776 w 7392421"/>
              <a:gd name="connsiteY1131" fmla="*/ 645905 h 6858000"/>
              <a:gd name="connsiteX1132" fmla="*/ 1293257 w 7392421"/>
              <a:gd name="connsiteY1132" fmla="*/ 642556 h 6858000"/>
              <a:gd name="connsiteX1133" fmla="*/ 1294046 w 7392421"/>
              <a:gd name="connsiteY1133" fmla="*/ 642417 h 6858000"/>
              <a:gd name="connsiteX1134" fmla="*/ 1318817 w 7392421"/>
              <a:gd name="connsiteY1134" fmla="*/ 640107 h 6858000"/>
              <a:gd name="connsiteX1135" fmla="*/ 1365457 w 7392421"/>
              <a:gd name="connsiteY1135" fmla="*/ 636311 h 6858000"/>
              <a:gd name="connsiteX1136" fmla="*/ 1458737 w 7392421"/>
              <a:gd name="connsiteY1136" fmla="*/ 636311 h 6858000"/>
              <a:gd name="connsiteX1137" fmla="*/ 1475696 w 7392421"/>
              <a:gd name="connsiteY1137" fmla="*/ 632514 h 6858000"/>
              <a:gd name="connsiteX1138" fmla="*/ 1488417 w 7392421"/>
              <a:gd name="connsiteY1138" fmla="*/ 621125 h 6858000"/>
              <a:gd name="connsiteX1139" fmla="*/ 1475696 w 7392421"/>
              <a:gd name="connsiteY1139" fmla="*/ 613532 h 6858000"/>
              <a:gd name="connsiteX1140" fmla="*/ 1420576 w 7392421"/>
              <a:gd name="connsiteY1140" fmla="*/ 602142 h 6858000"/>
              <a:gd name="connsiteX1141" fmla="*/ 1369696 w 7392421"/>
              <a:gd name="connsiteY1141" fmla="*/ 594549 h 6858000"/>
              <a:gd name="connsiteX1142" fmla="*/ 1310337 w 7392421"/>
              <a:gd name="connsiteY1142" fmla="*/ 586956 h 6858000"/>
              <a:gd name="connsiteX1143" fmla="*/ 1340016 w 7392421"/>
              <a:gd name="connsiteY1143" fmla="*/ 571771 h 6858000"/>
              <a:gd name="connsiteX1144" fmla="*/ 1352736 w 7392421"/>
              <a:gd name="connsiteY1144" fmla="*/ 571771 h 6858000"/>
              <a:gd name="connsiteX1145" fmla="*/ 1407857 w 7392421"/>
              <a:gd name="connsiteY1145" fmla="*/ 575567 h 6858000"/>
              <a:gd name="connsiteX1146" fmla="*/ 1416336 w 7392421"/>
              <a:gd name="connsiteY1146" fmla="*/ 564178 h 6858000"/>
              <a:gd name="connsiteX1147" fmla="*/ 1429056 w 7392421"/>
              <a:gd name="connsiteY1147" fmla="*/ 556585 h 6858000"/>
              <a:gd name="connsiteX1148" fmla="*/ 1492656 w 7392421"/>
              <a:gd name="connsiteY1148" fmla="*/ 560381 h 6858000"/>
              <a:gd name="connsiteX1149" fmla="*/ 1560496 w 7392421"/>
              <a:gd name="connsiteY1149" fmla="*/ 567974 h 6858000"/>
              <a:gd name="connsiteX1150" fmla="*/ 1633106 w 7392421"/>
              <a:gd name="connsiteY1150" fmla="*/ 586956 h 6858000"/>
              <a:gd name="connsiteX1151" fmla="*/ 1640713 w 7392421"/>
              <a:gd name="connsiteY1151" fmla="*/ 587718 h 6858000"/>
              <a:gd name="connsiteX1152" fmla="*/ 1646583 w 7392421"/>
              <a:gd name="connsiteY1152" fmla="*/ 588679 h 6858000"/>
              <a:gd name="connsiteX1153" fmla="*/ 1641283 w 7392421"/>
              <a:gd name="connsiteY1153" fmla="*/ 604469 h 6858000"/>
              <a:gd name="connsiteX1154" fmla="*/ 1670972 w 7392421"/>
              <a:gd name="connsiteY1154" fmla="*/ 604469 h 6858000"/>
              <a:gd name="connsiteX1155" fmla="*/ 1675810 w 7392421"/>
              <a:gd name="connsiteY1155" fmla="*/ 591235 h 6858000"/>
              <a:gd name="connsiteX1156" fmla="*/ 1708895 w 7392421"/>
              <a:gd name="connsiteY1156" fmla="*/ 594549 h 6858000"/>
              <a:gd name="connsiteX1157" fmla="*/ 1810655 w 7392421"/>
              <a:gd name="connsiteY1157" fmla="*/ 583160 h 6858000"/>
              <a:gd name="connsiteX1158" fmla="*/ 1821753 w 7392421"/>
              <a:gd name="connsiteY1158" fmla="*/ 575621 h 6858000"/>
              <a:gd name="connsiteX1159" fmla="*/ 1830549 w 7392421"/>
              <a:gd name="connsiteY1159" fmla="*/ 574582 h 6858000"/>
              <a:gd name="connsiteX1160" fmla="*/ 1844863 w 7392421"/>
              <a:gd name="connsiteY1160" fmla="*/ 554845 h 6858000"/>
              <a:gd name="connsiteX1161" fmla="*/ 1850662 w 7392421"/>
              <a:gd name="connsiteY1161" fmla="*/ 548677 h 6858000"/>
              <a:gd name="connsiteX1162" fmla="*/ 1860747 w 7392421"/>
              <a:gd name="connsiteY1162" fmla="*/ 547339 h 6858000"/>
              <a:gd name="connsiteX1163" fmla="*/ 1861829 w 7392421"/>
              <a:gd name="connsiteY1163" fmla="*/ 550333 h 6858000"/>
              <a:gd name="connsiteX1164" fmla="*/ 1899999 w 7392421"/>
              <a:gd name="connsiteY1164" fmla="*/ 532288 h 6858000"/>
              <a:gd name="connsiteX1165" fmla="*/ 1912724 w 7392421"/>
              <a:gd name="connsiteY1165" fmla="*/ 523265 h 6858000"/>
              <a:gd name="connsiteX1166" fmla="*/ 1963618 w 7392421"/>
              <a:gd name="connsiteY1166" fmla="*/ 514243 h 6858000"/>
              <a:gd name="connsiteX1167" fmla="*/ 1967860 w 7392421"/>
              <a:gd name="connsiteY1167" fmla="*/ 505220 h 6858000"/>
              <a:gd name="connsiteX1168" fmla="*/ 1963618 w 7392421"/>
              <a:gd name="connsiteY1168" fmla="*/ 500709 h 6858000"/>
              <a:gd name="connsiteX1169" fmla="*/ 1946653 w 7392421"/>
              <a:gd name="connsiteY1169" fmla="*/ 500709 h 6858000"/>
              <a:gd name="connsiteX1170" fmla="*/ 1933930 w 7392421"/>
              <a:gd name="connsiteY1170" fmla="*/ 496197 h 6858000"/>
              <a:gd name="connsiteX1171" fmla="*/ 1927754 w 7392421"/>
              <a:gd name="connsiteY1171" fmla="*/ 488732 h 6858000"/>
              <a:gd name="connsiteX1172" fmla="*/ 1929374 w 7392421"/>
              <a:gd name="connsiteY1172" fmla="*/ 488248 h 6858000"/>
              <a:gd name="connsiteX1173" fmla="*/ 1938914 w 7392421"/>
              <a:gd name="connsiteY1173" fmla="*/ 483977 h 6858000"/>
              <a:gd name="connsiteX1174" fmla="*/ 1937455 w 7392421"/>
              <a:gd name="connsiteY1174" fmla="*/ 482888 h 6858000"/>
              <a:gd name="connsiteX1175" fmla="*/ 1960536 w 7392421"/>
              <a:gd name="connsiteY1175" fmla="*/ 482487 h 6858000"/>
              <a:gd name="connsiteX1176" fmla="*/ 2058086 w 7392421"/>
              <a:gd name="connsiteY1176" fmla="*/ 482487 h 6858000"/>
              <a:gd name="connsiteX1177" fmla="*/ 2096257 w 7392421"/>
              <a:gd name="connsiteY1177" fmla="*/ 475701 h 6858000"/>
              <a:gd name="connsiteX1178" fmla="*/ 2138669 w 7392421"/>
              <a:gd name="connsiteY1178" fmla="*/ 472308 h 6858000"/>
              <a:gd name="connsiteX1179" fmla="*/ 2193806 w 7392421"/>
              <a:gd name="connsiteY1179" fmla="*/ 472308 h 6858000"/>
              <a:gd name="connsiteX1180" fmla="*/ 2227736 w 7392421"/>
              <a:gd name="connsiteY1180" fmla="*/ 468916 h 6858000"/>
              <a:gd name="connsiteX1181" fmla="*/ 2240459 w 7392421"/>
              <a:gd name="connsiteY1181" fmla="*/ 465524 h 6858000"/>
              <a:gd name="connsiteX1182" fmla="*/ 2291355 w 7392421"/>
              <a:gd name="connsiteY1182" fmla="*/ 465524 h 6858000"/>
              <a:gd name="connsiteX1183" fmla="*/ 2346491 w 7392421"/>
              <a:gd name="connsiteY1183" fmla="*/ 465524 h 6858000"/>
              <a:gd name="connsiteX1184" fmla="*/ 2401628 w 7392421"/>
              <a:gd name="connsiteY1184" fmla="*/ 465524 h 6858000"/>
              <a:gd name="connsiteX1185" fmla="*/ 2427075 w 7392421"/>
              <a:gd name="connsiteY1185" fmla="*/ 458738 h 6858000"/>
              <a:gd name="connsiteX1186" fmla="*/ 2465247 w 7392421"/>
              <a:gd name="connsiteY1186" fmla="*/ 458738 h 6858000"/>
              <a:gd name="connsiteX1187" fmla="*/ 2482211 w 7392421"/>
              <a:gd name="connsiteY1187" fmla="*/ 458738 h 6858000"/>
              <a:gd name="connsiteX1188" fmla="*/ 2528866 w 7392421"/>
              <a:gd name="connsiteY1188" fmla="*/ 462131 h 6858000"/>
              <a:gd name="connsiteX1189" fmla="*/ 2545830 w 7392421"/>
              <a:gd name="connsiteY1189" fmla="*/ 451953 h 6858000"/>
              <a:gd name="connsiteX1190" fmla="*/ 2562795 w 7392421"/>
              <a:gd name="connsiteY1190" fmla="*/ 451953 h 6858000"/>
              <a:gd name="connsiteX1191" fmla="*/ 2567036 w 7392421"/>
              <a:gd name="connsiteY1191" fmla="*/ 445169 h 6858000"/>
              <a:gd name="connsiteX1192" fmla="*/ 2622173 w 7392421"/>
              <a:gd name="connsiteY1192" fmla="*/ 445169 h 6858000"/>
              <a:gd name="connsiteX1193" fmla="*/ 2622173 w 7392421"/>
              <a:gd name="connsiteY1193" fmla="*/ 451953 h 6858000"/>
              <a:gd name="connsiteX1194" fmla="*/ 2728205 w 7392421"/>
              <a:gd name="connsiteY1194" fmla="*/ 451953 h 6858000"/>
              <a:gd name="connsiteX1195" fmla="*/ 2753652 w 7392421"/>
              <a:gd name="connsiteY1195" fmla="*/ 451953 h 6858000"/>
              <a:gd name="connsiteX1196" fmla="*/ 2851202 w 7392421"/>
              <a:gd name="connsiteY1196" fmla="*/ 445169 h 6858000"/>
              <a:gd name="connsiteX1197" fmla="*/ 2851202 w 7392421"/>
              <a:gd name="connsiteY1197" fmla="*/ 434990 h 6858000"/>
              <a:gd name="connsiteX1198" fmla="*/ 2855442 w 7392421"/>
              <a:gd name="connsiteY1198" fmla="*/ 431597 h 6858000"/>
              <a:gd name="connsiteX1199" fmla="*/ 2863925 w 7392421"/>
              <a:gd name="connsiteY1199" fmla="*/ 434990 h 6858000"/>
              <a:gd name="connsiteX1200" fmla="*/ 2944509 w 7392421"/>
              <a:gd name="connsiteY1200" fmla="*/ 434990 h 6858000"/>
              <a:gd name="connsiteX1201" fmla="*/ 2961474 w 7392421"/>
              <a:gd name="connsiteY1201" fmla="*/ 441776 h 6858000"/>
              <a:gd name="connsiteX1202" fmla="*/ 2991163 w 7392421"/>
              <a:gd name="connsiteY1202" fmla="*/ 441776 h 6858000"/>
              <a:gd name="connsiteX1203" fmla="*/ 3020852 w 7392421"/>
              <a:gd name="connsiteY1203" fmla="*/ 428205 h 6858000"/>
              <a:gd name="connsiteX1204" fmla="*/ 3033575 w 7392421"/>
              <a:gd name="connsiteY1204" fmla="*/ 424812 h 6858000"/>
              <a:gd name="connsiteX1205" fmla="*/ 3050540 w 7392421"/>
              <a:gd name="connsiteY1205" fmla="*/ 424812 h 6858000"/>
              <a:gd name="connsiteX1206" fmla="*/ 3054782 w 7392421"/>
              <a:gd name="connsiteY1206" fmla="*/ 421420 h 6858000"/>
              <a:gd name="connsiteX1207" fmla="*/ 3050540 w 7392421"/>
              <a:gd name="connsiteY1207" fmla="*/ 414635 h 6858000"/>
              <a:gd name="connsiteX1208" fmla="*/ 2999646 w 7392421"/>
              <a:gd name="connsiteY1208" fmla="*/ 407849 h 6858000"/>
              <a:gd name="connsiteX1209" fmla="*/ 2986921 w 7392421"/>
              <a:gd name="connsiteY1209" fmla="*/ 401065 h 6858000"/>
              <a:gd name="connsiteX1210" fmla="*/ 2948751 w 7392421"/>
              <a:gd name="connsiteY1210" fmla="*/ 387494 h 6858000"/>
              <a:gd name="connsiteX1211" fmla="*/ 2940268 w 7392421"/>
              <a:gd name="connsiteY1211" fmla="*/ 390887 h 6858000"/>
              <a:gd name="connsiteX1212" fmla="*/ 2931785 w 7392421"/>
              <a:gd name="connsiteY1212" fmla="*/ 384101 h 6858000"/>
              <a:gd name="connsiteX1213" fmla="*/ 2893615 w 7392421"/>
              <a:gd name="connsiteY1213" fmla="*/ 367139 h 6858000"/>
              <a:gd name="connsiteX1214" fmla="*/ 2863925 w 7392421"/>
              <a:gd name="connsiteY1214" fmla="*/ 377317 h 6858000"/>
              <a:gd name="connsiteX1215" fmla="*/ 2859683 w 7392421"/>
              <a:gd name="connsiteY1215" fmla="*/ 373924 h 6858000"/>
              <a:gd name="connsiteX1216" fmla="*/ 2829996 w 7392421"/>
              <a:gd name="connsiteY1216" fmla="*/ 373924 h 6858000"/>
              <a:gd name="connsiteX1217" fmla="*/ 2770618 w 7392421"/>
              <a:gd name="connsiteY1217" fmla="*/ 384101 h 6858000"/>
              <a:gd name="connsiteX1218" fmla="*/ 2766377 w 7392421"/>
              <a:gd name="connsiteY1218" fmla="*/ 377317 h 6858000"/>
              <a:gd name="connsiteX1219" fmla="*/ 2757894 w 7392421"/>
              <a:gd name="connsiteY1219" fmla="*/ 346783 h 6858000"/>
              <a:gd name="connsiteX1220" fmla="*/ 2728205 w 7392421"/>
              <a:gd name="connsiteY1220" fmla="*/ 346783 h 6858000"/>
              <a:gd name="connsiteX1221" fmla="*/ 2719722 w 7392421"/>
              <a:gd name="connsiteY1221" fmla="*/ 360353 h 6858000"/>
              <a:gd name="connsiteX1222" fmla="*/ 2694275 w 7392421"/>
              <a:gd name="connsiteY1222" fmla="*/ 373924 h 6858000"/>
              <a:gd name="connsiteX1223" fmla="*/ 2685792 w 7392421"/>
              <a:gd name="connsiteY1223" fmla="*/ 377317 h 6858000"/>
              <a:gd name="connsiteX1224" fmla="*/ 2668827 w 7392421"/>
              <a:gd name="connsiteY1224" fmla="*/ 377317 h 6858000"/>
              <a:gd name="connsiteX1225" fmla="*/ 2651863 w 7392421"/>
              <a:gd name="connsiteY1225" fmla="*/ 377317 h 6858000"/>
              <a:gd name="connsiteX1226" fmla="*/ 2643380 w 7392421"/>
              <a:gd name="connsiteY1226" fmla="*/ 384101 h 6858000"/>
              <a:gd name="connsiteX1227" fmla="*/ 2639138 w 7392421"/>
              <a:gd name="connsiteY1227" fmla="*/ 404457 h 6858000"/>
              <a:gd name="connsiteX1228" fmla="*/ 2622173 w 7392421"/>
              <a:gd name="connsiteY1228" fmla="*/ 404457 h 6858000"/>
              <a:gd name="connsiteX1229" fmla="*/ 2617931 w 7392421"/>
              <a:gd name="connsiteY1229" fmla="*/ 394280 h 6858000"/>
              <a:gd name="connsiteX1230" fmla="*/ 2584002 w 7392421"/>
              <a:gd name="connsiteY1230" fmla="*/ 384101 h 6858000"/>
              <a:gd name="connsiteX1231" fmla="*/ 2575519 w 7392421"/>
              <a:gd name="connsiteY1231" fmla="*/ 387494 h 6858000"/>
              <a:gd name="connsiteX1232" fmla="*/ 2558554 w 7392421"/>
              <a:gd name="connsiteY1232" fmla="*/ 387494 h 6858000"/>
              <a:gd name="connsiteX1233" fmla="*/ 2550072 w 7392421"/>
              <a:gd name="connsiteY1233" fmla="*/ 394280 h 6858000"/>
              <a:gd name="connsiteX1234" fmla="*/ 2545830 w 7392421"/>
              <a:gd name="connsiteY1234" fmla="*/ 384101 h 6858000"/>
              <a:gd name="connsiteX1235" fmla="*/ 2541589 w 7392421"/>
              <a:gd name="connsiteY1235" fmla="*/ 384101 h 6858000"/>
              <a:gd name="connsiteX1236" fmla="*/ 2503417 w 7392421"/>
              <a:gd name="connsiteY1236" fmla="*/ 390887 h 6858000"/>
              <a:gd name="connsiteX1237" fmla="*/ 2461005 w 7392421"/>
              <a:gd name="connsiteY1237" fmla="*/ 384101 h 6858000"/>
              <a:gd name="connsiteX1238" fmla="*/ 2418593 w 7392421"/>
              <a:gd name="connsiteY1238" fmla="*/ 387494 h 6858000"/>
              <a:gd name="connsiteX1239" fmla="*/ 2367697 w 7392421"/>
              <a:gd name="connsiteY1239" fmla="*/ 387494 h 6858000"/>
              <a:gd name="connsiteX1240" fmla="*/ 2363456 w 7392421"/>
              <a:gd name="connsiteY1240" fmla="*/ 387494 h 6858000"/>
              <a:gd name="connsiteX1241" fmla="*/ 2363456 w 7392421"/>
              <a:gd name="connsiteY1241" fmla="*/ 390887 h 6858000"/>
              <a:gd name="connsiteX1242" fmla="*/ 2376179 w 7392421"/>
              <a:gd name="connsiteY1242" fmla="*/ 397672 h 6858000"/>
              <a:gd name="connsiteX1243" fmla="*/ 2384662 w 7392421"/>
              <a:gd name="connsiteY1243" fmla="*/ 404457 h 6858000"/>
              <a:gd name="connsiteX1244" fmla="*/ 2371939 w 7392421"/>
              <a:gd name="connsiteY1244" fmla="*/ 407849 h 6858000"/>
              <a:gd name="connsiteX1245" fmla="*/ 2401628 w 7392421"/>
              <a:gd name="connsiteY1245" fmla="*/ 418028 h 6858000"/>
              <a:gd name="connsiteX1246" fmla="*/ 2414352 w 7392421"/>
              <a:gd name="connsiteY1246" fmla="*/ 424812 h 6858000"/>
              <a:gd name="connsiteX1247" fmla="*/ 2401628 w 7392421"/>
              <a:gd name="connsiteY1247" fmla="*/ 431597 h 6858000"/>
              <a:gd name="connsiteX1248" fmla="*/ 2371939 w 7392421"/>
              <a:gd name="connsiteY1248" fmla="*/ 424812 h 6858000"/>
              <a:gd name="connsiteX1249" fmla="*/ 2363456 w 7392421"/>
              <a:gd name="connsiteY1249" fmla="*/ 424812 h 6858000"/>
              <a:gd name="connsiteX1250" fmla="*/ 2316802 w 7392421"/>
              <a:gd name="connsiteY1250" fmla="*/ 431597 h 6858000"/>
              <a:gd name="connsiteX1251" fmla="*/ 2287114 w 7392421"/>
              <a:gd name="connsiteY1251" fmla="*/ 424812 h 6858000"/>
              <a:gd name="connsiteX1252" fmla="*/ 2282872 w 7392421"/>
              <a:gd name="connsiteY1252" fmla="*/ 424812 h 6858000"/>
              <a:gd name="connsiteX1253" fmla="*/ 2248942 w 7392421"/>
              <a:gd name="connsiteY1253" fmla="*/ 431597 h 6858000"/>
              <a:gd name="connsiteX1254" fmla="*/ 2202288 w 7392421"/>
              <a:gd name="connsiteY1254" fmla="*/ 418028 h 6858000"/>
              <a:gd name="connsiteX1255" fmla="*/ 2198046 w 7392421"/>
              <a:gd name="connsiteY1255" fmla="*/ 407849 h 6858000"/>
              <a:gd name="connsiteX1256" fmla="*/ 2185323 w 7392421"/>
              <a:gd name="connsiteY1256" fmla="*/ 397672 h 6858000"/>
              <a:gd name="connsiteX1257" fmla="*/ 2121704 w 7392421"/>
              <a:gd name="connsiteY1257" fmla="*/ 394280 h 6858000"/>
              <a:gd name="connsiteX1258" fmla="*/ 2108981 w 7392421"/>
              <a:gd name="connsiteY1258" fmla="*/ 394280 h 6858000"/>
              <a:gd name="connsiteX1259" fmla="*/ 2070809 w 7392421"/>
              <a:gd name="connsiteY1259" fmla="*/ 394280 h 6858000"/>
              <a:gd name="connsiteX1260" fmla="*/ 2051724 w 7392421"/>
              <a:gd name="connsiteY1260" fmla="*/ 387918 h 6858000"/>
              <a:gd name="connsiteX1261" fmla="*/ 2046930 w 7392421"/>
              <a:gd name="connsiteY1261" fmla="*/ 389516 h 6858000"/>
              <a:gd name="connsiteX1262" fmla="*/ 2044915 w 7392421"/>
              <a:gd name="connsiteY1262" fmla="*/ 382897 h 6858000"/>
              <a:gd name="connsiteX1263" fmla="*/ 2035374 w 7392421"/>
              <a:gd name="connsiteY1263" fmla="*/ 378151 h 6858000"/>
              <a:gd name="connsiteX1264" fmla="*/ 1988734 w 7392421"/>
              <a:gd name="connsiteY1264" fmla="*/ 370558 h 6858000"/>
              <a:gd name="connsiteX1265" fmla="*/ 1912414 w 7392421"/>
              <a:gd name="connsiteY1265" fmla="*/ 370558 h 6858000"/>
              <a:gd name="connsiteX1266" fmla="*/ 1946334 w 7392421"/>
              <a:gd name="connsiteY1266" fmla="*/ 359169 h 6858000"/>
              <a:gd name="connsiteX1267" fmla="*/ 1954814 w 7392421"/>
              <a:gd name="connsiteY1267" fmla="*/ 351576 h 6858000"/>
              <a:gd name="connsiteX1268" fmla="*/ 1942094 w 7392421"/>
              <a:gd name="connsiteY1268" fmla="*/ 343983 h 6858000"/>
              <a:gd name="connsiteX1269" fmla="*/ 1891215 w 7392421"/>
              <a:gd name="connsiteY1269" fmla="*/ 351576 h 6858000"/>
              <a:gd name="connsiteX1270" fmla="*/ 1819135 w 7392421"/>
              <a:gd name="connsiteY1270" fmla="*/ 351576 h 6858000"/>
              <a:gd name="connsiteX1271" fmla="*/ 1764015 w 7392421"/>
              <a:gd name="connsiteY1271" fmla="*/ 336390 h 6858000"/>
              <a:gd name="connsiteX1272" fmla="*/ 1836095 w 7392421"/>
              <a:gd name="connsiteY1272" fmla="*/ 332593 h 6858000"/>
              <a:gd name="connsiteX1273" fmla="*/ 1903935 w 7392421"/>
              <a:gd name="connsiteY1273" fmla="*/ 325000 h 6858000"/>
              <a:gd name="connsiteX1274" fmla="*/ 1916654 w 7392421"/>
              <a:gd name="connsiteY1274" fmla="*/ 325000 h 6858000"/>
              <a:gd name="connsiteX1275" fmla="*/ 1929374 w 7392421"/>
              <a:gd name="connsiteY1275" fmla="*/ 294629 h 6858000"/>
              <a:gd name="connsiteX1276" fmla="*/ 1929374 w 7392421"/>
              <a:gd name="connsiteY1276" fmla="*/ 287036 h 6858000"/>
              <a:gd name="connsiteX1277" fmla="*/ 1916654 w 7392421"/>
              <a:gd name="connsiteY1277" fmla="*/ 283239 h 6858000"/>
              <a:gd name="connsiteX1278" fmla="*/ 1874255 w 7392421"/>
              <a:gd name="connsiteY1278" fmla="*/ 283239 h 6858000"/>
              <a:gd name="connsiteX1279" fmla="*/ 1870015 w 7392421"/>
              <a:gd name="connsiteY1279" fmla="*/ 275646 h 6858000"/>
              <a:gd name="connsiteX1280" fmla="*/ 1874255 w 7392421"/>
              <a:gd name="connsiteY1280" fmla="*/ 271850 h 6858000"/>
              <a:gd name="connsiteX1281" fmla="*/ 1916654 w 7392421"/>
              <a:gd name="connsiteY1281" fmla="*/ 271850 h 6858000"/>
              <a:gd name="connsiteX1282" fmla="*/ 1959054 w 7392421"/>
              <a:gd name="connsiteY1282" fmla="*/ 271850 h 6858000"/>
              <a:gd name="connsiteX1283" fmla="*/ 1980254 w 7392421"/>
              <a:gd name="connsiteY1283" fmla="*/ 271850 h 6858000"/>
              <a:gd name="connsiteX1284" fmla="*/ 2014174 w 7392421"/>
              <a:gd name="connsiteY1284" fmla="*/ 252868 h 6858000"/>
              <a:gd name="connsiteX1285" fmla="*/ 2065053 w 7392421"/>
              <a:gd name="connsiteY1285" fmla="*/ 237682 h 6858000"/>
              <a:gd name="connsiteX1286" fmla="*/ 2077773 w 7392421"/>
              <a:gd name="connsiteY1286" fmla="*/ 226292 h 6858000"/>
              <a:gd name="connsiteX1287" fmla="*/ 2065053 w 7392421"/>
              <a:gd name="connsiteY1287" fmla="*/ 218699 h 6858000"/>
              <a:gd name="connsiteX1288" fmla="*/ 2060814 w 7392421"/>
              <a:gd name="connsiteY1288" fmla="*/ 207310 h 6858000"/>
              <a:gd name="connsiteX1289" fmla="*/ 2056574 w 7392421"/>
              <a:gd name="connsiteY1289" fmla="*/ 192124 h 6858000"/>
              <a:gd name="connsiteX1290" fmla="*/ 2056574 w 7392421"/>
              <a:gd name="connsiteY1290" fmla="*/ 180735 h 6858000"/>
              <a:gd name="connsiteX1291" fmla="*/ 2060814 w 7392421"/>
              <a:gd name="connsiteY1291" fmla="*/ 180735 h 6858000"/>
              <a:gd name="connsiteX1292" fmla="*/ 2060814 w 7392421"/>
              <a:gd name="connsiteY1292" fmla="*/ 154160 h 6858000"/>
              <a:gd name="connsiteX1293" fmla="*/ 2026894 w 7392421"/>
              <a:gd name="connsiteY1293" fmla="*/ 127584 h 6858000"/>
              <a:gd name="connsiteX1294" fmla="*/ 2069294 w 7392421"/>
              <a:gd name="connsiteY1294" fmla="*/ 116195 h 6858000"/>
              <a:gd name="connsiteX1295" fmla="*/ 2065053 w 7392421"/>
              <a:gd name="connsiteY1295" fmla="*/ 112398 h 6858000"/>
              <a:gd name="connsiteX1296" fmla="*/ 1895454 w 7392421"/>
              <a:gd name="connsiteY1296" fmla="*/ 112398 h 6858000"/>
              <a:gd name="connsiteX1297" fmla="*/ 1891215 w 7392421"/>
              <a:gd name="connsiteY1297" fmla="*/ 108602 h 6858000"/>
              <a:gd name="connsiteX1298" fmla="*/ 1912414 w 7392421"/>
              <a:gd name="connsiteY1298" fmla="*/ 104805 h 6858000"/>
              <a:gd name="connsiteX1299" fmla="*/ 1932554 w 7392421"/>
              <a:gd name="connsiteY1299" fmla="*/ 101009 h 6858000"/>
              <a:gd name="connsiteX1300" fmla="*/ 1939721 w 7392421"/>
              <a:gd name="connsiteY1300" fmla="*/ 93110 h 6858000"/>
              <a:gd name="connsiteX1301" fmla="*/ 1954706 w 7392421"/>
              <a:gd name="connsiteY1301" fmla="*/ 92430 h 6858000"/>
              <a:gd name="connsiteX1302" fmla="*/ 1997118 w 7392421"/>
              <a:gd name="connsiteY1302" fmla="*/ 84723 h 6858000"/>
              <a:gd name="connsiteX1303" fmla="*/ 2035290 w 7392421"/>
              <a:gd name="connsiteY1303" fmla="*/ 92430 h 6858000"/>
              <a:gd name="connsiteX1304" fmla="*/ 2039532 w 7392421"/>
              <a:gd name="connsiteY1304" fmla="*/ 92430 h 6858000"/>
              <a:gd name="connsiteX1305" fmla="*/ 2043773 w 7392421"/>
              <a:gd name="connsiteY1305" fmla="*/ 80870 h 6858000"/>
              <a:gd name="connsiteX1306" fmla="*/ 2052255 w 7392421"/>
              <a:gd name="connsiteY1306" fmla="*/ 88576 h 6858000"/>
              <a:gd name="connsiteX1307" fmla="*/ 2069220 w 7392421"/>
              <a:gd name="connsiteY1307" fmla="*/ 88576 h 6858000"/>
              <a:gd name="connsiteX1308" fmla="*/ 2077703 w 7392421"/>
              <a:gd name="connsiteY1308" fmla="*/ 92430 h 6858000"/>
              <a:gd name="connsiteX1309" fmla="*/ 2111632 w 7392421"/>
              <a:gd name="connsiteY1309" fmla="*/ 80870 h 6858000"/>
              <a:gd name="connsiteX1310" fmla="*/ 2115874 w 7392421"/>
              <a:gd name="connsiteY1310" fmla="*/ 69309 h 6858000"/>
              <a:gd name="connsiteX1311" fmla="*/ 2132839 w 7392421"/>
              <a:gd name="connsiteY1311" fmla="*/ 69309 h 6858000"/>
              <a:gd name="connsiteX1312" fmla="*/ 2137081 w 7392421"/>
              <a:gd name="connsiteY1312" fmla="*/ 92430 h 6858000"/>
              <a:gd name="connsiteX1313" fmla="*/ 2145564 w 7392421"/>
              <a:gd name="connsiteY1313" fmla="*/ 100137 h 6858000"/>
              <a:gd name="connsiteX1314" fmla="*/ 2162528 w 7392421"/>
              <a:gd name="connsiteY1314" fmla="*/ 100137 h 6858000"/>
              <a:gd name="connsiteX1315" fmla="*/ 2179493 w 7392421"/>
              <a:gd name="connsiteY1315" fmla="*/ 100137 h 6858000"/>
              <a:gd name="connsiteX1316" fmla="*/ 2187976 w 7392421"/>
              <a:gd name="connsiteY1316" fmla="*/ 103990 h 6858000"/>
              <a:gd name="connsiteX1317" fmla="*/ 2213423 w 7392421"/>
              <a:gd name="connsiteY1317" fmla="*/ 119404 h 6858000"/>
              <a:gd name="connsiteX1318" fmla="*/ 2221906 w 7392421"/>
              <a:gd name="connsiteY1318" fmla="*/ 134818 h 6858000"/>
              <a:gd name="connsiteX1319" fmla="*/ 2251595 w 7392421"/>
              <a:gd name="connsiteY1319" fmla="*/ 134818 h 6858000"/>
              <a:gd name="connsiteX1320" fmla="*/ 2260078 w 7392421"/>
              <a:gd name="connsiteY1320" fmla="*/ 100137 h 6858000"/>
              <a:gd name="connsiteX1321" fmla="*/ 2264319 w 7392421"/>
              <a:gd name="connsiteY1321" fmla="*/ 92430 h 6858000"/>
              <a:gd name="connsiteX1322" fmla="*/ 2323697 w 7392421"/>
              <a:gd name="connsiteY1322" fmla="*/ 103990 h 6858000"/>
              <a:gd name="connsiteX1323" fmla="*/ 2353384 w 7392421"/>
              <a:gd name="connsiteY1323" fmla="*/ 103990 h 6858000"/>
              <a:gd name="connsiteX1324" fmla="*/ 2357626 w 7392421"/>
              <a:gd name="connsiteY1324" fmla="*/ 100137 h 6858000"/>
              <a:gd name="connsiteX1325" fmla="*/ 2387316 w 7392421"/>
              <a:gd name="connsiteY1325" fmla="*/ 111697 h 6858000"/>
              <a:gd name="connsiteX1326" fmla="*/ 2425486 w 7392421"/>
              <a:gd name="connsiteY1326" fmla="*/ 92430 h 6858000"/>
              <a:gd name="connsiteX1327" fmla="*/ 2433969 w 7392421"/>
              <a:gd name="connsiteY1327" fmla="*/ 84723 h 6858000"/>
              <a:gd name="connsiteX1328" fmla="*/ 2442452 w 7392421"/>
              <a:gd name="connsiteY1328" fmla="*/ 88576 h 6858000"/>
              <a:gd name="connsiteX1329" fmla="*/ 2480623 w 7392421"/>
              <a:gd name="connsiteY1329" fmla="*/ 73163 h 6858000"/>
              <a:gd name="connsiteX1330" fmla="*/ 2493347 w 7392421"/>
              <a:gd name="connsiteY1330" fmla="*/ 65456 h 6858000"/>
              <a:gd name="connsiteX1331" fmla="*/ 2544242 w 7392421"/>
              <a:gd name="connsiteY1331" fmla="*/ 57749 h 6858000"/>
              <a:gd name="connsiteX1332" fmla="*/ 2548483 w 7392421"/>
              <a:gd name="connsiteY1332" fmla="*/ 50042 h 6858000"/>
              <a:gd name="connsiteX1333" fmla="*/ 2544242 w 7392421"/>
              <a:gd name="connsiteY1333" fmla="*/ 46189 h 6858000"/>
              <a:gd name="connsiteX1334" fmla="*/ 2527276 w 7392421"/>
              <a:gd name="connsiteY1334" fmla="*/ 46189 h 6858000"/>
              <a:gd name="connsiteX1335" fmla="*/ 2514553 w 7392421"/>
              <a:gd name="connsiteY1335" fmla="*/ 42335 h 6858000"/>
              <a:gd name="connsiteX1336" fmla="*/ 2503748 w 7392421"/>
              <a:gd name="connsiteY1336" fmla="*/ 31180 h 6858000"/>
              <a:gd name="connsiteX1337" fmla="*/ 2541159 w 7392421"/>
              <a:gd name="connsiteY1337" fmla="*/ 30624 h 6858000"/>
              <a:gd name="connsiteX1338" fmla="*/ 2638709 w 7392421"/>
              <a:gd name="connsiteY1338" fmla="*/ 30624 h 6858000"/>
              <a:gd name="connsiteX1339" fmla="*/ 2676880 w 7392421"/>
              <a:gd name="connsiteY1339" fmla="*/ 24828 h 6858000"/>
              <a:gd name="connsiteX1340" fmla="*/ 2719292 w 7392421"/>
              <a:gd name="connsiteY1340" fmla="*/ 21930 h 6858000"/>
              <a:gd name="connsiteX1341" fmla="*/ 2774429 w 7392421"/>
              <a:gd name="connsiteY1341" fmla="*/ 21930 h 6858000"/>
              <a:gd name="connsiteX1342" fmla="*/ 2808359 w 7392421"/>
              <a:gd name="connsiteY1342" fmla="*/ 19032 h 6858000"/>
              <a:gd name="connsiteX1343" fmla="*/ 2821082 w 7392421"/>
              <a:gd name="connsiteY1343" fmla="*/ 16135 h 6858000"/>
              <a:gd name="connsiteX1344" fmla="*/ 2871978 w 7392421"/>
              <a:gd name="connsiteY1344" fmla="*/ 16135 h 6858000"/>
              <a:gd name="connsiteX1345" fmla="*/ 2927115 w 7392421"/>
              <a:gd name="connsiteY1345" fmla="*/ 16135 h 6858000"/>
              <a:gd name="connsiteX1346" fmla="*/ 2982251 w 7392421"/>
              <a:gd name="connsiteY1346" fmla="*/ 16135 h 6858000"/>
              <a:gd name="connsiteX1347" fmla="*/ 3007698 w 7392421"/>
              <a:gd name="connsiteY1347" fmla="*/ 10339 h 6858000"/>
              <a:gd name="connsiteX1348" fmla="*/ 3045870 w 7392421"/>
              <a:gd name="connsiteY1348" fmla="*/ 10339 h 6858000"/>
              <a:gd name="connsiteX1349" fmla="*/ 3062834 w 7392421"/>
              <a:gd name="connsiteY1349" fmla="*/ 10339 h 6858000"/>
              <a:gd name="connsiteX1350" fmla="*/ 3109489 w 7392421"/>
              <a:gd name="connsiteY1350" fmla="*/ 13237 h 6858000"/>
              <a:gd name="connsiteX1351" fmla="*/ 3126454 w 7392421"/>
              <a:gd name="connsiteY1351" fmla="*/ 4543 h 6858000"/>
              <a:gd name="connsiteX1352" fmla="*/ 3143418 w 7392421"/>
              <a:gd name="connsiteY1352" fmla="*/ 45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</a:cxnLst>
            <a:rect l="l" t="t" r="r" b="b"/>
            <a:pathLst>
              <a:path w="7392421" h="6858000">
                <a:moveTo>
                  <a:pt x="1848908" y="6196465"/>
                </a:moveTo>
                <a:lnTo>
                  <a:pt x="1851185" y="6198075"/>
                </a:lnTo>
                <a:cubicBezTo>
                  <a:pt x="1853835" y="6200448"/>
                  <a:pt x="1855955" y="6202346"/>
                  <a:pt x="1858075" y="6202346"/>
                </a:cubicBezTo>
                <a:cubicBezTo>
                  <a:pt x="1900475" y="6206142"/>
                  <a:pt x="1942874" y="6217531"/>
                  <a:pt x="1985274" y="6213735"/>
                </a:cubicBezTo>
                <a:cubicBezTo>
                  <a:pt x="1993754" y="6213735"/>
                  <a:pt x="2002234" y="6213735"/>
                  <a:pt x="2010714" y="6213735"/>
                </a:cubicBezTo>
                <a:cubicBezTo>
                  <a:pt x="2036154" y="6213735"/>
                  <a:pt x="2053114" y="6221328"/>
                  <a:pt x="2065834" y="6236514"/>
                </a:cubicBezTo>
                <a:cubicBezTo>
                  <a:pt x="2078554" y="6236514"/>
                  <a:pt x="2091274" y="6236514"/>
                  <a:pt x="2103994" y="6236514"/>
                </a:cubicBezTo>
                <a:cubicBezTo>
                  <a:pt x="2112474" y="6236514"/>
                  <a:pt x="2112474" y="6240310"/>
                  <a:pt x="2116714" y="6244107"/>
                </a:cubicBezTo>
                <a:cubicBezTo>
                  <a:pt x="2120954" y="6247903"/>
                  <a:pt x="2116714" y="6251700"/>
                  <a:pt x="2112474" y="6255496"/>
                </a:cubicBezTo>
                <a:cubicBezTo>
                  <a:pt x="2099754" y="6270682"/>
                  <a:pt x="2099754" y="6270682"/>
                  <a:pt x="2082794" y="6259293"/>
                </a:cubicBezTo>
                <a:cubicBezTo>
                  <a:pt x="2078554" y="6255496"/>
                  <a:pt x="2065834" y="6244107"/>
                  <a:pt x="2065834" y="6240310"/>
                </a:cubicBezTo>
                <a:cubicBezTo>
                  <a:pt x="2048874" y="6247903"/>
                  <a:pt x="2036154" y="6236514"/>
                  <a:pt x="2023434" y="6236514"/>
                </a:cubicBezTo>
                <a:cubicBezTo>
                  <a:pt x="2006474" y="6244107"/>
                  <a:pt x="1985274" y="6244107"/>
                  <a:pt x="1972554" y="6236514"/>
                </a:cubicBezTo>
                <a:cubicBezTo>
                  <a:pt x="1964075" y="6236514"/>
                  <a:pt x="1959834" y="6232717"/>
                  <a:pt x="1951355" y="6236514"/>
                </a:cubicBezTo>
                <a:cubicBezTo>
                  <a:pt x="1942874" y="6236514"/>
                  <a:pt x="1934395" y="6232717"/>
                  <a:pt x="1921675" y="6240310"/>
                </a:cubicBezTo>
                <a:cubicBezTo>
                  <a:pt x="1913195" y="6244107"/>
                  <a:pt x="1900475" y="6232717"/>
                  <a:pt x="1891994" y="6236514"/>
                </a:cubicBezTo>
                <a:cubicBezTo>
                  <a:pt x="1887755" y="6244107"/>
                  <a:pt x="1879274" y="6240310"/>
                  <a:pt x="1875035" y="6240310"/>
                </a:cubicBezTo>
                <a:cubicBezTo>
                  <a:pt x="1866555" y="6240310"/>
                  <a:pt x="1870795" y="6232717"/>
                  <a:pt x="1866555" y="6228921"/>
                </a:cubicBezTo>
                <a:cubicBezTo>
                  <a:pt x="1862314" y="6228921"/>
                  <a:pt x="1853835" y="6228921"/>
                  <a:pt x="1845355" y="6228921"/>
                </a:cubicBezTo>
                <a:cubicBezTo>
                  <a:pt x="1845355" y="6232717"/>
                  <a:pt x="1841115" y="6236514"/>
                  <a:pt x="1836875" y="6236514"/>
                </a:cubicBezTo>
                <a:cubicBezTo>
                  <a:pt x="1828395" y="6232717"/>
                  <a:pt x="1832635" y="6225124"/>
                  <a:pt x="1832635" y="6221328"/>
                </a:cubicBezTo>
                <a:cubicBezTo>
                  <a:pt x="1824155" y="6221328"/>
                  <a:pt x="1815675" y="6221328"/>
                  <a:pt x="1807195" y="6221328"/>
                </a:cubicBezTo>
                <a:cubicBezTo>
                  <a:pt x="1811435" y="6228921"/>
                  <a:pt x="1802955" y="6228921"/>
                  <a:pt x="1798716" y="6228921"/>
                </a:cubicBezTo>
                <a:cubicBezTo>
                  <a:pt x="1790235" y="6225124"/>
                  <a:pt x="1794475" y="6221328"/>
                  <a:pt x="1794475" y="6213735"/>
                </a:cubicBezTo>
                <a:cubicBezTo>
                  <a:pt x="1783875" y="6213735"/>
                  <a:pt x="1772216" y="6215633"/>
                  <a:pt x="1760555" y="6216108"/>
                </a:cubicBezTo>
                <a:lnTo>
                  <a:pt x="1743434" y="6212994"/>
                </a:lnTo>
                <a:lnTo>
                  <a:pt x="1746224" y="6212355"/>
                </a:lnTo>
                <a:cubicBezTo>
                  <a:pt x="1754707" y="6207504"/>
                  <a:pt x="1763190" y="6212355"/>
                  <a:pt x="1775913" y="6212355"/>
                </a:cubicBezTo>
                <a:cubicBezTo>
                  <a:pt x="1784396" y="6212355"/>
                  <a:pt x="1792877" y="6202655"/>
                  <a:pt x="1805602" y="6202655"/>
                </a:cubicBezTo>
                <a:cubicBezTo>
                  <a:pt x="1809843" y="6202655"/>
                  <a:pt x="1814085" y="6207504"/>
                  <a:pt x="1822567" y="6212355"/>
                </a:cubicBezTo>
                <a:cubicBezTo>
                  <a:pt x="1831049" y="6212355"/>
                  <a:pt x="1826809" y="6197805"/>
                  <a:pt x="1831049" y="6197805"/>
                </a:cubicBezTo>
                <a:cubicBezTo>
                  <a:pt x="1835291" y="6197805"/>
                  <a:pt x="1835291" y="6197805"/>
                  <a:pt x="1839532" y="6197805"/>
                </a:cubicBezTo>
                <a:close/>
                <a:moveTo>
                  <a:pt x="1913195" y="6186999"/>
                </a:moveTo>
                <a:lnTo>
                  <a:pt x="1913195" y="6187160"/>
                </a:lnTo>
                <a:lnTo>
                  <a:pt x="1912033" y="6187221"/>
                </a:lnTo>
                <a:close/>
                <a:moveTo>
                  <a:pt x="863352" y="5843219"/>
                </a:moveTo>
                <a:lnTo>
                  <a:pt x="864073" y="5843752"/>
                </a:lnTo>
                <a:lnTo>
                  <a:pt x="863059" y="5843752"/>
                </a:lnTo>
                <a:close/>
                <a:moveTo>
                  <a:pt x="883526" y="5689580"/>
                </a:moveTo>
                <a:cubicBezTo>
                  <a:pt x="883526" y="5689580"/>
                  <a:pt x="887766" y="5689580"/>
                  <a:pt x="892008" y="5689580"/>
                </a:cubicBezTo>
                <a:cubicBezTo>
                  <a:pt x="892008" y="5689580"/>
                  <a:pt x="896249" y="5689580"/>
                  <a:pt x="896249" y="5693132"/>
                </a:cubicBezTo>
                <a:lnTo>
                  <a:pt x="895512" y="5693596"/>
                </a:lnTo>
                <a:lnTo>
                  <a:pt x="892008" y="5693132"/>
                </a:lnTo>
                <a:cubicBezTo>
                  <a:pt x="887766" y="5693132"/>
                  <a:pt x="883526" y="5693132"/>
                  <a:pt x="883526" y="5689580"/>
                </a:cubicBezTo>
                <a:close/>
                <a:moveTo>
                  <a:pt x="1298563" y="5672327"/>
                </a:moveTo>
                <a:lnTo>
                  <a:pt x="1299170" y="5675371"/>
                </a:lnTo>
                <a:cubicBezTo>
                  <a:pt x="1303411" y="5678923"/>
                  <a:pt x="1299170" y="5682476"/>
                  <a:pt x="1299170" y="5682476"/>
                </a:cubicBezTo>
                <a:cubicBezTo>
                  <a:pt x="1294928" y="5678923"/>
                  <a:pt x="1294928" y="5678923"/>
                  <a:pt x="1294928" y="5675371"/>
                </a:cubicBezTo>
                <a:close/>
                <a:moveTo>
                  <a:pt x="985317" y="5668268"/>
                </a:moveTo>
                <a:cubicBezTo>
                  <a:pt x="989558" y="5671819"/>
                  <a:pt x="998040" y="5678923"/>
                  <a:pt x="1006522" y="5682476"/>
                </a:cubicBezTo>
                <a:cubicBezTo>
                  <a:pt x="1015004" y="5693132"/>
                  <a:pt x="1027729" y="5689580"/>
                  <a:pt x="1031970" y="5675371"/>
                </a:cubicBezTo>
                <a:cubicBezTo>
                  <a:pt x="1036212" y="5671819"/>
                  <a:pt x="1036212" y="5671819"/>
                  <a:pt x="1040453" y="5671819"/>
                </a:cubicBezTo>
                <a:cubicBezTo>
                  <a:pt x="1048936" y="5671819"/>
                  <a:pt x="1053176" y="5671819"/>
                  <a:pt x="1061659" y="5675371"/>
                </a:cubicBezTo>
                <a:cubicBezTo>
                  <a:pt x="1070141" y="5678923"/>
                  <a:pt x="1082865" y="5686028"/>
                  <a:pt x="1091348" y="5682476"/>
                </a:cubicBezTo>
                <a:cubicBezTo>
                  <a:pt x="1108314" y="5675371"/>
                  <a:pt x="1121037" y="5678923"/>
                  <a:pt x="1133760" y="5678923"/>
                </a:cubicBezTo>
                <a:cubicBezTo>
                  <a:pt x="1142243" y="5678923"/>
                  <a:pt x="1142243" y="5675371"/>
                  <a:pt x="1146484" y="5668268"/>
                </a:cubicBezTo>
                <a:cubicBezTo>
                  <a:pt x="1146484" y="5664716"/>
                  <a:pt x="1150725" y="5664716"/>
                  <a:pt x="1159208" y="5668268"/>
                </a:cubicBezTo>
                <a:cubicBezTo>
                  <a:pt x="1159208" y="5671819"/>
                  <a:pt x="1159208" y="5675371"/>
                  <a:pt x="1159208" y="5678923"/>
                </a:cubicBezTo>
                <a:cubicBezTo>
                  <a:pt x="1159208" y="5689580"/>
                  <a:pt x="1142243" y="5686028"/>
                  <a:pt x="1142243" y="5700236"/>
                </a:cubicBezTo>
                <a:cubicBezTo>
                  <a:pt x="1146484" y="5707340"/>
                  <a:pt x="1138001" y="5707340"/>
                  <a:pt x="1129518" y="5703788"/>
                </a:cubicBezTo>
                <a:cubicBezTo>
                  <a:pt x="1129518" y="5703788"/>
                  <a:pt x="1129518" y="5700236"/>
                  <a:pt x="1129518" y="5700236"/>
                </a:cubicBezTo>
                <a:cubicBezTo>
                  <a:pt x="1125277" y="5696683"/>
                  <a:pt x="1121037" y="5693132"/>
                  <a:pt x="1116795" y="5693132"/>
                </a:cubicBezTo>
                <a:cubicBezTo>
                  <a:pt x="1108314" y="5696683"/>
                  <a:pt x="1112554" y="5700236"/>
                  <a:pt x="1108314" y="5703788"/>
                </a:cubicBezTo>
                <a:lnTo>
                  <a:pt x="1100226" y="5708967"/>
                </a:lnTo>
                <a:lnTo>
                  <a:pt x="1042644" y="5708967"/>
                </a:lnTo>
                <a:cubicBezTo>
                  <a:pt x="1029919" y="5708967"/>
                  <a:pt x="1017195" y="5706069"/>
                  <a:pt x="1004472" y="5714762"/>
                </a:cubicBezTo>
                <a:cubicBezTo>
                  <a:pt x="1004472" y="5714762"/>
                  <a:pt x="1000231" y="5714762"/>
                  <a:pt x="995990" y="5711865"/>
                </a:cubicBezTo>
                <a:cubicBezTo>
                  <a:pt x="987508" y="5708967"/>
                  <a:pt x="979025" y="5708243"/>
                  <a:pt x="970542" y="5708605"/>
                </a:cubicBezTo>
                <a:lnTo>
                  <a:pt x="953015" y="5710850"/>
                </a:lnTo>
                <a:lnTo>
                  <a:pt x="948204" y="5704232"/>
                </a:lnTo>
                <a:cubicBezTo>
                  <a:pt x="943964" y="5702012"/>
                  <a:pt x="938662" y="5700236"/>
                  <a:pt x="934421" y="5696683"/>
                </a:cubicBezTo>
                <a:cubicBezTo>
                  <a:pt x="930179" y="5693132"/>
                  <a:pt x="925939" y="5693132"/>
                  <a:pt x="921698" y="5696683"/>
                </a:cubicBezTo>
                <a:cubicBezTo>
                  <a:pt x="917456" y="5703788"/>
                  <a:pt x="913215" y="5707340"/>
                  <a:pt x="904732" y="5703788"/>
                </a:cubicBezTo>
                <a:cubicBezTo>
                  <a:pt x="892008" y="5703788"/>
                  <a:pt x="896249" y="5700236"/>
                  <a:pt x="892008" y="5693132"/>
                </a:cubicBezTo>
                <a:cubicBezTo>
                  <a:pt x="892008" y="5693132"/>
                  <a:pt x="893068" y="5694020"/>
                  <a:pt x="894128" y="5694464"/>
                </a:cubicBezTo>
                <a:lnTo>
                  <a:pt x="895512" y="5693596"/>
                </a:lnTo>
                <a:lnTo>
                  <a:pt x="902082" y="5694464"/>
                </a:lnTo>
                <a:cubicBezTo>
                  <a:pt x="904732" y="5694907"/>
                  <a:pt x="906853" y="5694907"/>
                  <a:pt x="908973" y="5693132"/>
                </a:cubicBezTo>
                <a:cubicBezTo>
                  <a:pt x="921698" y="5678923"/>
                  <a:pt x="934421" y="5671819"/>
                  <a:pt x="951385" y="5682476"/>
                </a:cubicBezTo>
                <a:cubicBezTo>
                  <a:pt x="955627" y="5686028"/>
                  <a:pt x="968351" y="5686028"/>
                  <a:pt x="968351" y="5678923"/>
                </a:cubicBezTo>
                <a:cubicBezTo>
                  <a:pt x="968351" y="5668268"/>
                  <a:pt x="981075" y="5675371"/>
                  <a:pt x="985317" y="5668268"/>
                </a:cubicBezTo>
                <a:close/>
                <a:moveTo>
                  <a:pt x="3069156" y="5224784"/>
                </a:moveTo>
                <a:lnTo>
                  <a:pt x="3069877" y="5225655"/>
                </a:lnTo>
                <a:lnTo>
                  <a:pt x="3070170" y="5224784"/>
                </a:lnTo>
                <a:close/>
                <a:moveTo>
                  <a:pt x="0" y="3728101"/>
                </a:moveTo>
                <a:lnTo>
                  <a:pt x="1014" y="3728101"/>
                </a:lnTo>
                <a:lnTo>
                  <a:pt x="293" y="3728972"/>
                </a:lnTo>
                <a:close/>
                <a:moveTo>
                  <a:pt x="1748249" y="900296"/>
                </a:moveTo>
                <a:lnTo>
                  <a:pt x="1750394" y="900296"/>
                </a:lnTo>
                <a:lnTo>
                  <a:pt x="1741171" y="901194"/>
                </a:lnTo>
                <a:lnTo>
                  <a:pt x="1738152" y="900900"/>
                </a:lnTo>
                <a:close/>
                <a:moveTo>
                  <a:pt x="1881554" y="886188"/>
                </a:moveTo>
                <a:cubicBezTo>
                  <a:pt x="1891094" y="885909"/>
                  <a:pt x="1901694" y="886467"/>
                  <a:pt x="1912293" y="887026"/>
                </a:cubicBezTo>
                <a:cubicBezTo>
                  <a:pt x="1925014" y="888142"/>
                  <a:pt x="1950454" y="889258"/>
                  <a:pt x="1958933" y="894840"/>
                </a:cubicBezTo>
                <a:lnTo>
                  <a:pt x="1961440" y="895896"/>
                </a:lnTo>
                <a:lnTo>
                  <a:pt x="1862047" y="895896"/>
                </a:lnTo>
                <a:cubicBezTo>
                  <a:pt x="1853564" y="895896"/>
                  <a:pt x="1849323" y="907456"/>
                  <a:pt x="1840840" y="899749"/>
                </a:cubicBezTo>
                <a:lnTo>
                  <a:pt x="1821936" y="894167"/>
                </a:lnTo>
                <a:lnTo>
                  <a:pt x="1844454" y="892607"/>
                </a:lnTo>
                <a:cubicBezTo>
                  <a:pt x="1848694" y="892607"/>
                  <a:pt x="1852934" y="891491"/>
                  <a:pt x="1857174" y="890374"/>
                </a:cubicBezTo>
                <a:cubicBezTo>
                  <a:pt x="1863534" y="887583"/>
                  <a:pt x="1872015" y="886467"/>
                  <a:pt x="1881554" y="886188"/>
                </a:cubicBezTo>
                <a:close/>
                <a:moveTo>
                  <a:pt x="1719279" y="884793"/>
                </a:moveTo>
                <a:lnTo>
                  <a:pt x="1738455" y="884793"/>
                </a:lnTo>
                <a:cubicBezTo>
                  <a:pt x="1755414" y="884793"/>
                  <a:pt x="1776614" y="885909"/>
                  <a:pt x="1797815" y="890374"/>
                </a:cubicBezTo>
                <a:lnTo>
                  <a:pt x="1737762" y="892482"/>
                </a:lnTo>
                <a:lnTo>
                  <a:pt x="1688889" y="892482"/>
                </a:lnTo>
                <a:cubicBezTo>
                  <a:pt x="1701609" y="890250"/>
                  <a:pt x="1714330" y="891366"/>
                  <a:pt x="1722809" y="889133"/>
                </a:cubicBezTo>
                <a:cubicBezTo>
                  <a:pt x="1722809" y="888017"/>
                  <a:pt x="1731289" y="888017"/>
                  <a:pt x="1731289" y="886901"/>
                </a:cubicBezTo>
                <a:close/>
                <a:moveTo>
                  <a:pt x="1645175" y="884793"/>
                </a:moveTo>
                <a:lnTo>
                  <a:pt x="1715727" y="884793"/>
                </a:lnTo>
                <a:lnTo>
                  <a:pt x="1667690" y="886901"/>
                </a:lnTo>
                <a:cubicBezTo>
                  <a:pt x="1642249" y="888017"/>
                  <a:pt x="1621050" y="886901"/>
                  <a:pt x="1595610" y="886901"/>
                </a:cubicBezTo>
                <a:lnTo>
                  <a:pt x="1594784" y="886834"/>
                </a:lnTo>
                <a:close/>
                <a:moveTo>
                  <a:pt x="1774961" y="491518"/>
                </a:moveTo>
                <a:lnTo>
                  <a:pt x="1774351" y="492814"/>
                </a:lnTo>
                <a:lnTo>
                  <a:pt x="1769849" y="491944"/>
                </a:lnTo>
                <a:close/>
                <a:moveTo>
                  <a:pt x="1982374" y="395710"/>
                </a:moveTo>
                <a:cubicBezTo>
                  <a:pt x="1986614" y="395235"/>
                  <a:pt x="1990855" y="395235"/>
                  <a:pt x="1992974" y="397133"/>
                </a:cubicBezTo>
                <a:lnTo>
                  <a:pt x="2005216" y="401518"/>
                </a:lnTo>
                <a:lnTo>
                  <a:pt x="1985984" y="397672"/>
                </a:lnTo>
                <a:lnTo>
                  <a:pt x="1980348" y="395982"/>
                </a:lnTo>
                <a:close/>
                <a:moveTo>
                  <a:pt x="1898608" y="46924"/>
                </a:moveTo>
                <a:lnTo>
                  <a:pt x="1906232" y="47706"/>
                </a:lnTo>
                <a:lnTo>
                  <a:pt x="1901691" y="51487"/>
                </a:lnTo>
                <a:lnTo>
                  <a:pt x="1898694" y="52622"/>
                </a:lnTo>
                <a:lnTo>
                  <a:pt x="1895454" y="51655"/>
                </a:lnTo>
                <a:lnTo>
                  <a:pt x="1893127" y="47486"/>
                </a:lnTo>
                <a:close/>
                <a:moveTo>
                  <a:pt x="2355584" y="38338"/>
                </a:moveTo>
                <a:lnTo>
                  <a:pt x="2354974" y="39445"/>
                </a:lnTo>
                <a:lnTo>
                  <a:pt x="2350472" y="38702"/>
                </a:lnTo>
                <a:close/>
                <a:moveTo>
                  <a:pt x="3146743" y="0"/>
                </a:moveTo>
                <a:lnTo>
                  <a:pt x="3202796" y="0"/>
                </a:lnTo>
                <a:lnTo>
                  <a:pt x="3202796" y="4543"/>
                </a:lnTo>
                <a:cubicBezTo>
                  <a:pt x="3236727" y="4543"/>
                  <a:pt x="3274898" y="4543"/>
                  <a:pt x="3308828" y="4543"/>
                </a:cubicBezTo>
                <a:cubicBezTo>
                  <a:pt x="3317310" y="-1252"/>
                  <a:pt x="3325793" y="-1252"/>
                  <a:pt x="3334275" y="4543"/>
                </a:cubicBezTo>
                <a:cubicBezTo>
                  <a:pt x="3351241" y="4543"/>
                  <a:pt x="3367145" y="2370"/>
                  <a:pt x="3383051" y="559"/>
                </a:cubicBezTo>
                <a:lnTo>
                  <a:pt x="3398101" y="0"/>
                </a:lnTo>
                <a:lnTo>
                  <a:pt x="7392421" y="0"/>
                </a:lnTo>
                <a:lnTo>
                  <a:pt x="7392421" y="6858000"/>
                </a:lnTo>
                <a:lnTo>
                  <a:pt x="2857168" y="6858000"/>
                </a:lnTo>
                <a:lnTo>
                  <a:pt x="2860240" y="6839268"/>
                </a:lnTo>
                <a:cubicBezTo>
                  <a:pt x="2862890" y="6833969"/>
                  <a:pt x="2867132" y="6831079"/>
                  <a:pt x="2873493" y="6831079"/>
                </a:cubicBezTo>
                <a:cubicBezTo>
                  <a:pt x="2890458" y="6831079"/>
                  <a:pt x="2903182" y="6823372"/>
                  <a:pt x="2920147" y="6823372"/>
                </a:cubicBezTo>
                <a:cubicBezTo>
                  <a:pt x="2937112" y="6823372"/>
                  <a:pt x="2954077" y="6827226"/>
                  <a:pt x="2975283" y="6823372"/>
                </a:cubicBezTo>
                <a:cubicBezTo>
                  <a:pt x="2992248" y="6819519"/>
                  <a:pt x="3009214" y="6819519"/>
                  <a:pt x="3026178" y="6823372"/>
                </a:cubicBezTo>
                <a:cubicBezTo>
                  <a:pt x="3038903" y="6827226"/>
                  <a:pt x="3043144" y="6815666"/>
                  <a:pt x="3047384" y="6807959"/>
                </a:cubicBezTo>
                <a:cubicBezTo>
                  <a:pt x="3060108" y="6796398"/>
                  <a:pt x="3055867" y="6788692"/>
                  <a:pt x="3038903" y="6788692"/>
                </a:cubicBezTo>
                <a:cubicBezTo>
                  <a:pt x="3034661" y="6788692"/>
                  <a:pt x="3026178" y="6788692"/>
                  <a:pt x="3017697" y="6788692"/>
                </a:cubicBezTo>
                <a:cubicBezTo>
                  <a:pt x="3009214" y="6784838"/>
                  <a:pt x="2996489" y="6784838"/>
                  <a:pt x="2996489" y="6777131"/>
                </a:cubicBezTo>
                <a:cubicBezTo>
                  <a:pt x="2996489" y="6757864"/>
                  <a:pt x="2983765" y="6757864"/>
                  <a:pt x="2971042" y="6757864"/>
                </a:cubicBezTo>
                <a:cubicBezTo>
                  <a:pt x="2954077" y="6757864"/>
                  <a:pt x="2941353" y="6757864"/>
                  <a:pt x="2932870" y="6746304"/>
                </a:cubicBezTo>
                <a:cubicBezTo>
                  <a:pt x="2924389" y="6738597"/>
                  <a:pt x="2907423" y="6738597"/>
                  <a:pt x="2894699" y="6746304"/>
                </a:cubicBezTo>
                <a:cubicBezTo>
                  <a:pt x="2877734" y="6757864"/>
                  <a:pt x="2856528" y="6750157"/>
                  <a:pt x="2835322" y="6750157"/>
                </a:cubicBezTo>
                <a:cubicBezTo>
                  <a:pt x="2831081" y="6750157"/>
                  <a:pt x="2831081" y="6746304"/>
                  <a:pt x="2826839" y="6746304"/>
                </a:cubicBezTo>
                <a:cubicBezTo>
                  <a:pt x="2822598" y="6738597"/>
                  <a:pt x="2826839" y="6734743"/>
                  <a:pt x="2831081" y="6734743"/>
                </a:cubicBezTo>
                <a:cubicBezTo>
                  <a:pt x="2843804" y="6734743"/>
                  <a:pt x="2852287" y="6734743"/>
                  <a:pt x="2856528" y="6727037"/>
                </a:cubicBezTo>
                <a:cubicBezTo>
                  <a:pt x="2869251" y="6715476"/>
                  <a:pt x="2865010" y="6707770"/>
                  <a:pt x="2865010" y="6700063"/>
                </a:cubicBezTo>
                <a:cubicBezTo>
                  <a:pt x="2852287" y="6700063"/>
                  <a:pt x="2839564" y="6696209"/>
                  <a:pt x="2822598" y="6696209"/>
                </a:cubicBezTo>
                <a:cubicBezTo>
                  <a:pt x="2831081" y="6692356"/>
                  <a:pt x="2835322" y="6692356"/>
                  <a:pt x="2839564" y="6692356"/>
                </a:cubicBezTo>
                <a:cubicBezTo>
                  <a:pt x="2852287" y="6692356"/>
                  <a:pt x="2865010" y="6688502"/>
                  <a:pt x="2877734" y="6692356"/>
                </a:cubicBezTo>
                <a:cubicBezTo>
                  <a:pt x="2894699" y="6696209"/>
                  <a:pt x="2898941" y="6684649"/>
                  <a:pt x="2915906" y="6680796"/>
                </a:cubicBezTo>
                <a:cubicBezTo>
                  <a:pt x="2932870" y="6676942"/>
                  <a:pt x="2932870" y="6673089"/>
                  <a:pt x="2924389" y="6657675"/>
                </a:cubicBezTo>
                <a:cubicBezTo>
                  <a:pt x="2920147" y="6646115"/>
                  <a:pt x="2911664" y="6642261"/>
                  <a:pt x="2903182" y="6646115"/>
                </a:cubicBezTo>
                <a:cubicBezTo>
                  <a:pt x="2890458" y="6653822"/>
                  <a:pt x="2877734" y="6649968"/>
                  <a:pt x="2869251" y="6649968"/>
                </a:cubicBezTo>
                <a:cubicBezTo>
                  <a:pt x="2843804" y="6653822"/>
                  <a:pt x="2822598" y="6646115"/>
                  <a:pt x="2797151" y="6657675"/>
                </a:cubicBezTo>
                <a:cubicBezTo>
                  <a:pt x="2797151" y="6657675"/>
                  <a:pt x="2792909" y="6657675"/>
                  <a:pt x="2788668" y="6653822"/>
                </a:cubicBezTo>
                <a:cubicBezTo>
                  <a:pt x="2767462" y="6646115"/>
                  <a:pt x="2750496" y="6646115"/>
                  <a:pt x="2729290" y="6646115"/>
                </a:cubicBezTo>
                <a:cubicBezTo>
                  <a:pt x="2699601" y="6642261"/>
                  <a:pt x="2669912" y="6634555"/>
                  <a:pt x="2640224" y="6638408"/>
                </a:cubicBezTo>
                <a:cubicBezTo>
                  <a:pt x="2640224" y="6638408"/>
                  <a:pt x="2635982" y="6638408"/>
                  <a:pt x="2635982" y="6638408"/>
                </a:cubicBezTo>
                <a:cubicBezTo>
                  <a:pt x="2635982" y="6634555"/>
                  <a:pt x="2635982" y="6634555"/>
                  <a:pt x="2635982" y="6634555"/>
                </a:cubicBezTo>
                <a:cubicBezTo>
                  <a:pt x="2635982" y="6630701"/>
                  <a:pt x="2635982" y="6626848"/>
                  <a:pt x="2640224" y="6626848"/>
                </a:cubicBezTo>
                <a:cubicBezTo>
                  <a:pt x="2644465" y="6626848"/>
                  <a:pt x="2648706" y="6626848"/>
                  <a:pt x="2652948" y="6626848"/>
                </a:cubicBezTo>
                <a:cubicBezTo>
                  <a:pt x="2678395" y="6626848"/>
                  <a:pt x="2703843" y="6626848"/>
                  <a:pt x="2729290" y="6626848"/>
                </a:cubicBezTo>
                <a:cubicBezTo>
                  <a:pt x="2733531" y="6626848"/>
                  <a:pt x="2742014" y="6626848"/>
                  <a:pt x="2742014" y="6619141"/>
                </a:cubicBezTo>
                <a:cubicBezTo>
                  <a:pt x="2737773" y="6603727"/>
                  <a:pt x="2754737" y="6603727"/>
                  <a:pt x="2763220" y="6603727"/>
                </a:cubicBezTo>
                <a:cubicBezTo>
                  <a:pt x="2780185" y="6603727"/>
                  <a:pt x="2797151" y="6603727"/>
                  <a:pt x="2814115" y="6603727"/>
                </a:cubicBezTo>
                <a:cubicBezTo>
                  <a:pt x="2826839" y="6603727"/>
                  <a:pt x="2839564" y="6599874"/>
                  <a:pt x="2852287" y="6596020"/>
                </a:cubicBezTo>
                <a:cubicBezTo>
                  <a:pt x="2848045" y="6588314"/>
                  <a:pt x="2839564" y="6584460"/>
                  <a:pt x="2831081" y="6584460"/>
                </a:cubicBezTo>
                <a:cubicBezTo>
                  <a:pt x="2797151" y="6584460"/>
                  <a:pt x="2763220" y="6592167"/>
                  <a:pt x="2729290" y="6580607"/>
                </a:cubicBezTo>
                <a:cubicBezTo>
                  <a:pt x="2674154" y="6580607"/>
                  <a:pt x="2619018" y="6580607"/>
                  <a:pt x="2568123" y="6580607"/>
                </a:cubicBezTo>
                <a:cubicBezTo>
                  <a:pt x="2559640" y="6580607"/>
                  <a:pt x="2555398" y="6592167"/>
                  <a:pt x="2546916" y="6584460"/>
                </a:cubicBezTo>
                <a:cubicBezTo>
                  <a:pt x="2534191" y="6572900"/>
                  <a:pt x="2517227" y="6580607"/>
                  <a:pt x="2504504" y="6580607"/>
                </a:cubicBezTo>
                <a:cubicBezTo>
                  <a:pt x="2491779" y="6580607"/>
                  <a:pt x="2474815" y="6576753"/>
                  <a:pt x="2462091" y="6584460"/>
                </a:cubicBezTo>
                <a:cubicBezTo>
                  <a:pt x="2453608" y="6588314"/>
                  <a:pt x="2440885" y="6584460"/>
                  <a:pt x="2432402" y="6584460"/>
                </a:cubicBezTo>
                <a:cubicBezTo>
                  <a:pt x="2411196" y="6576753"/>
                  <a:pt x="2385748" y="6572900"/>
                  <a:pt x="2360301" y="6572900"/>
                </a:cubicBezTo>
                <a:cubicBezTo>
                  <a:pt x="2351818" y="6572900"/>
                  <a:pt x="2347577" y="6580607"/>
                  <a:pt x="2343335" y="6580607"/>
                </a:cubicBezTo>
                <a:cubicBezTo>
                  <a:pt x="2334852" y="6576753"/>
                  <a:pt x="2326371" y="6572900"/>
                  <a:pt x="2317888" y="6572900"/>
                </a:cubicBezTo>
                <a:lnTo>
                  <a:pt x="2223860" y="6572900"/>
                </a:lnTo>
                <a:lnTo>
                  <a:pt x="2226954" y="6566806"/>
                </a:lnTo>
                <a:cubicBezTo>
                  <a:pt x="2231193" y="6555417"/>
                  <a:pt x="2235433" y="6547824"/>
                  <a:pt x="2243914" y="6536434"/>
                </a:cubicBezTo>
                <a:cubicBezTo>
                  <a:pt x="2243914" y="6532638"/>
                  <a:pt x="2243914" y="6528842"/>
                  <a:pt x="2243914" y="6528842"/>
                </a:cubicBezTo>
                <a:cubicBezTo>
                  <a:pt x="2222713" y="6509859"/>
                  <a:pt x="2205753" y="6490877"/>
                  <a:pt x="2180314" y="6490877"/>
                </a:cubicBezTo>
                <a:cubicBezTo>
                  <a:pt x="2103994" y="6490877"/>
                  <a:pt x="2031914" y="6490877"/>
                  <a:pt x="1959834" y="6490877"/>
                </a:cubicBezTo>
                <a:cubicBezTo>
                  <a:pt x="1955594" y="6490877"/>
                  <a:pt x="1942874" y="6498470"/>
                  <a:pt x="1942874" y="6483284"/>
                </a:cubicBezTo>
                <a:cubicBezTo>
                  <a:pt x="1942874" y="6475691"/>
                  <a:pt x="1955594" y="6479487"/>
                  <a:pt x="1959834" y="6479487"/>
                </a:cubicBezTo>
                <a:cubicBezTo>
                  <a:pt x="1976794" y="6479487"/>
                  <a:pt x="1993754" y="6479487"/>
                  <a:pt x="2010714" y="6468098"/>
                </a:cubicBezTo>
                <a:cubicBezTo>
                  <a:pt x="2048874" y="6433930"/>
                  <a:pt x="2099754" y="6422541"/>
                  <a:pt x="2154873" y="6418744"/>
                </a:cubicBezTo>
                <a:cubicBezTo>
                  <a:pt x="2180314" y="6418744"/>
                  <a:pt x="2209994" y="6422541"/>
                  <a:pt x="2239673" y="6414948"/>
                </a:cubicBezTo>
                <a:cubicBezTo>
                  <a:pt x="2256633" y="6407355"/>
                  <a:pt x="2277833" y="6411151"/>
                  <a:pt x="2294793" y="6414948"/>
                </a:cubicBezTo>
                <a:cubicBezTo>
                  <a:pt x="2311753" y="6414948"/>
                  <a:pt x="2328713" y="6403558"/>
                  <a:pt x="2345673" y="6407355"/>
                </a:cubicBezTo>
                <a:cubicBezTo>
                  <a:pt x="2354152" y="6407355"/>
                  <a:pt x="2371112" y="6414948"/>
                  <a:pt x="2366873" y="6399762"/>
                </a:cubicBezTo>
                <a:cubicBezTo>
                  <a:pt x="2366873" y="6388372"/>
                  <a:pt x="2354152" y="6395965"/>
                  <a:pt x="2345673" y="6392169"/>
                </a:cubicBezTo>
                <a:cubicBezTo>
                  <a:pt x="2294793" y="6388372"/>
                  <a:pt x="2248153" y="6399762"/>
                  <a:pt x="2197274" y="6399762"/>
                </a:cubicBezTo>
                <a:cubicBezTo>
                  <a:pt x="2171833" y="6399762"/>
                  <a:pt x="2159113" y="6380779"/>
                  <a:pt x="2133674" y="6376983"/>
                </a:cubicBezTo>
                <a:cubicBezTo>
                  <a:pt x="2133674" y="6376983"/>
                  <a:pt x="2133674" y="6373186"/>
                  <a:pt x="2133674" y="6369390"/>
                </a:cubicBezTo>
                <a:cubicBezTo>
                  <a:pt x="2133674" y="6365594"/>
                  <a:pt x="2129434" y="6358001"/>
                  <a:pt x="2137913" y="6354204"/>
                </a:cubicBezTo>
                <a:cubicBezTo>
                  <a:pt x="2150634" y="6354204"/>
                  <a:pt x="2163354" y="6354204"/>
                  <a:pt x="2176073" y="6354204"/>
                </a:cubicBezTo>
                <a:cubicBezTo>
                  <a:pt x="2188793" y="6354204"/>
                  <a:pt x="2193034" y="6346611"/>
                  <a:pt x="2201513" y="6346611"/>
                </a:cubicBezTo>
                <a:cubicBezTo>
                  <a:pt x="2205753" y="6346611"/>
                  <a:pt x="2205753" y="6342815"/>
                  <a:pt x="2205753" y="6339018"/>
                </a:cubicBezTo>
                <a:cubicBezTo>
                  <a:pt x="2205753" y="6335222"/>
                  <a:pt x="2201513" y="6335222"/>
                  <a:pt x="2197274" y="6335222"/>
                </a:cubicBezTo>
                <a:cubicBezTo>
                  <a:pt x="2184553" y="6335222"/>
                  <a:pt x="2171833" y="6335222"/>
                  <a:pt x="2159113" y="6335222"/>
                </a:cubicBezTo>
                <a:cubicBezTo>
                  <a:pt x="2154873" y="6335222"/>
                  <a:pt x="2146394" y="6335222"/>
                  <a:pt x="2146394" y="6327629"/>
                </a:cubicBezTo>
                <a:cubicBezTo>
                  <a:pt x="2146394" y="6323832"/>
                  <a:pt x="2154873" y="6323832"/>
                  <a:pt x="2154873" y="6320036"/>
                </a:cubicBezTo>
                <a:cubicBezTo>
                  <a:pt x="2171833" y="6308647"/>
                  <a:pt x="2188793" y="6301054"/>
                  <a:pt x="2205753" y="6301054"/>
                </a:cubicBezTo>
                <a:cubicBezTo>
                  <a:pt x="2235433" y="6301054"/>
                  <a:pt x="2256633" y="6282071"/>
                  <a:pt x="2286313" y="6285868"/>
                </a:cubicBezTo>
                <a:cubicBezTo>
                  <a:pt x="2286313" y="6285868"/>
                  <a:pt x="2286313" y="6282071"/>
                  <a:pt x="2286313" y="6282071"/>
                </a:cubicBezTo>
                <a:cubicBezTo>
                  <a:pt x="2286313" y="6278275"/>
                  <a:pt x="2286313" y="6278275"/>
                  <a:pt x="2286313" y="6274478"/>
                </a:cubicBezTo>
                <a:cubicBezTo>
                  <a:pt x="2282073" y="6274478"/>
                  <a:pt x="2273593" y="6274478"/>
                  <a:pt x="2269353" y="6274478"/>
                </a:cubicBezTo>
                <a:cubicBezTo>
                  <a:pt x="2252393" y="6270682"/>
                  <a:pt x="2252393" y="6266885"/>
                  <a:pt x="2256633" y="6251700"/>
                </a:cubicBezTo>
                <a:cubicBezTo>
                  <a:pt x="2260873" y="6247903"/>
                  <a:pt x="2260873" y="6244107"/>
                  <a:pt x="2252393" y="6240310"/>
                </a:cubicBezTo>
                <a:cubicBezTo>
                  <a:pt x="2239673" y="6236514"/>
                  <a:pt x="2226954" y="6236514"/>
                  <a:pt x="2214234" y="6228921"/>
                </a:cubicBezTo>
                <a:cubicBezTo>
                  <a:pt x="2226954" y="6228921"/>
                  <a:pt x="2235433" y="6228921"/>
                  <a:pt x="2243914" y="6228921"/>
                </a:cubicBezTo>
                <a:cubicBezTo>
                  <a:pt x="2252393" y="6228921"/>
                  <a:pt x="2252393" y="6221328"/>
                  <a:pt x="2248153" y="6217531"/>
                </a:cubicBezTo>
                <a:cubicBezTo>
                  <a:pt x="2248153" y="6213735"/>
                  <a:pt x="2239673" y="6213735"/>
                  <a:pt x="2248153" y="6209938"/>
                </a:cubicBezTo>
                <a:cubicBezTo>
                  <a:pt x="2248153" y="6209938"/>
                  <a:pt x="2252393" y="6206142"/>
                  <a:pt x="2252393" y="6209938"/>
                </a:cubicBezTo>
                <a:cubicBezTo>
                  <a:pt x="2265113" y="6217531"/>
                  <a:pt x="2282073" y="6213735"/>
                  <a:pt x="2294793" y="6213735"/>
                </a:cubicBezTo>
                <a:cubicBezTo>
                  <a:pt x="2299033" y="6213735"/>
                  <a:pt x="2303273" y="6213735"/>
                  <a:pt x="2303273" y="6209938"/>
                </a:cubicBezTo>
                <a:cubicBezTo>
                  <a:pt x="2303273" y="6206142"/>
                  <a:pt x="2303273" y="6206142"/>
                  <a:pt x="2299033" y="6202346"/>
                </a:cubicBezTo>
                <a:cubicBezTo>
                  <a:pt x="2290553" y="6194753"/>
                  <a:pt x="2277833" y="6194753"/>
                  <a:pt x="2273593" y="6187160"/>
                </a:cubicBezTo>
                <a:cubicBezTo>
                  <a:pt x="2269353" y="6179567"/>
                  <a:pt x="2260873" y="6175770"/>
                  <a:pt x="2269353" y="6168177"/>
                </a:cubicBezTo>
                <a:cubicBezTo>
                  <a:pt x="2273593" y="6164381"/>
                  <a:pt x="2273593" y="6156788"/>
                  <a:pt x="2277833" y="6156788"/>
                </a:cubicBezTo>
                <a:cubicBezTo>
                  <a:pt x="2286313" y="6156788"/>
                  <a:pt x="2294793" y="6152991"/>
                  <a:pt x="2299033" y="6156788"/>
                </a:cubicBezTo>
                <a:cubicBezTo>
                  <a:pt x="2315993" y="6164381"/>
                  <a:pt x="2332953" y="6168177"/>
                  <a:pt x="2349913" y="6171974"/>
                </a:cubicBezTo>
                <a:cubicBezTo>
                  <a:pt x="2362633" y="6179567"/>
                  <a:pt x="2362633" y="6175770"/>
                  <a:pt x="2371112" y="6164381"/>
                </a:cubicBezTo>
                <a:cubicBezTo>
                  <a:pt x="2371112" y="6156788"/>
                  <a:pt x="2375353" y="6145399"/>
                  <a:pt x="2383832" y="6141602"/>
                </a:cubicBezTo>
                <a:cubicBezTo>
                  <a:pt x="2396553" y="6141602"/>
                  <a:pt x="2405032" y="6134009"/>
                  <a:pt x="2421992" y="6134009"/>
                </a:cubicBezTo>
                <a:cubicBezTo>
                  <a:pt x="2430472" y="6137806"/>
                  <a:pt x="2443193" y="6134009"/>
                  <a:pt x="2455913" y="6137806"/>
                </a:cubicBezTo>
                <a:cubicBezTo>
                  <a:pt x="2464392" y="6137806"/>
                  <a:pt x="2464392" y="6130213"/>
                  <a:pt x="2464392" y="6126416"/>
                </a:cubicBezTo>
                <a:cubicBezTo>
                  <a:pt x="2464392" y="6118823"/>
                  <a:pt x="2460153" y="6115027"/>
                  <a:pt x="2455913" y="6115027"/>
                </a:cubicBezTo>
                <a:cubicBezTo>
                  <a:pt x="2447432" y="6115027"/>
                  <a:pt x="2447432" y="6118823"/>
                  <a:pt x="2443193" y="6118823"/>
                </a:cubicBezTo>
                <a:cubicBezTo>
                  <a:pt x="2421992" y="6126416"/>
                  <a:pt x="2405032" y="6122620"/>
                  <a:pt x="2392313" y="6107434"/>
                </a:cubicBezTo>
                <a:cubicBezTo>
                  <a:pt x="2388072" y="6099841"/>
                  <a:pt x="2396553" y="6092248"/>
                  <a:pt x="2388072" y="6084655"/>
                </a:cubicBezTo>
                <a:cubicBezTo>
                  <a:pt x="2375353" y="6084655"/>
                  <a:pt x="2362633" y="6084655"/>
                  <a:pt x="2349913" y="6084655"/>
                </a:cubicBezTo>
                <a:cubicBezTo>
                  <a:pt x="2341432" y="6080859"/>
                  <a:pt x="2328713" y="6088452"/>
                  <a:pt x="2315993" y="6080859"/>
                </a:cubicBezTo>
                <a:cubicBezTo>
                  <a:pt x="2312813" y="6078011"/>
                  <a:pt x="2310163" y="6076825"/>
                  <a:pt x="2307778" y="6076647"/>
                </a:cubicBezTo>
                <a:lnTo>
                  <a:pt x="2303001" y="6077973"/>
                </a:lnTo>
                <a:lnTo>
                  <a:pt x="2306070" y="6071704"/>
                </a:lnTo>
                <a:cubicBezTo>
                  <a:pt x="2318795" y="6057153"/>
                  <a:pt x="2314553" y="6047454"/>
                  <a:pt x="2297589" y="6047454"/>
                </a:cubicBezTo>
                <a:cubicBezTo>
                  <a:pt x="2293347" y="6047454"/>
                  <a:pt x="2284864" y="6047454"/>
                  <a:pt x="2276383" y="6047454"/>
                </a:cubicBezTo>
                <a:cubicBezTo>
                  <a:pt x="2267900" y="6042603"/>
                  <a:pt x="2255176" y="6042603"/>
                  <a:pt x="2255176" y="6032903"/>
                </a:cubicBezTo>
                <a:cubicBezTo>
                  <a:pt x="2255176" y="6008653"/>
                  <a:pt x="2242451" y="6008653"/>
                  <a:pt x="2229728" y="6008653"/>
                </a:cubicBezTo>
                <a:cubicBezTo>
                  <a:pt x="2212764" y="6008653"/>
                  <a:pt x="2200039" y="6008653"/>
                  <a:pt x="2191556" y="5994103"/>
                </a:cubicBezTo>
                <a:cubicBezTo>
                  <a:pt x="2183075" y="5984403"/>
                  <a:pt x="2166109" y="5984403"/>
                  <a:pt x="2153385" y="5994103"/>
                </a:cubicBezTo>
                <a:cubicBezTo>
                  <a:pt x="2136420" y="6008653"/>
                  <a:pt x="2115214" y="5998953"/>
                  <a:pt x="2094008" y="5998953"/>
                </a:cubicBezTo>
                <a:cubicBezTo>
                  <a:pt x="2089767" y="5998953"/>
                  <a:pt x="2089767" y="5994103"/>
                  <a:pt x="2085525" y="5994103"/>
                </a:cubicBezTo>
                <a:cubicBezTo>
                  <a:pt x="2081284" y="5984403"/>
                  <a:pt x="2085525" y="5979552"/>
                  <a:pt x="2089767" y="5979552"/>
                </a:cubicBezTo>
                <a:cubicBezTo>
                  <a:pt x="2102490" y="5979552"/>
                  <a:pt x="2110973" y="5979552"/>
                  <a:pt x="2115214" y="5969853"/>
                </a:cubicBezTo>
                <a:cubicBezTo>
                  <a:pt x="2127937" y="5955302"/>
                  <a:pt x="2123696" y="5945603"/>
                  <a:pt x="2123696" y="5935902"/>
                </a:cubicBezTo>
                <a:cubicBezTo>
                  <a:pt x="2110973" y="5935902"/>
                  <a:pt x="2098250" y="5931052"/>
                  <a:pt x="2081284" y="5931052"/>
                </a:cubicBezTo>
                <a:cubicBezTo>
                  <a:pt x="2089767" y="5926202"/>
                  <a:pt x="2094008" y="5926202"/>
                  <a:pt x="2098250" y="5926202"/>
                </a:cubicBezTo>
                <a:cubicBezTo>
                  <a:pt x="2110973" y="5926202"/>
                  <a:pt x="2123696" y="5921351"/>
                  <a:pt x="2136420" y="5926202"/>
                </a:cubicBezTo>
                <a:cubicBezTo>
                  <a:pt x="2153385" y="5931052"/>
                  <a:pt x="2157627" y="5916502"/>
                  <a:pt x="2174592" y="5911652"/>
                </a:cubicBezTo>
                <a:cubicBezTo>
                  <a:pt x="2191556" y="5906802"/>
                  <a:pt x="2191556" y="5901952"/>
                  <a:pt x="2183075" y="5882551"/>
                </a:cubicBezTo>
                <a:cubicBezTo>
                  <a:pt x="2178833" y="5868002"/>
                  <a:pt x="2170351" y="5863151"/>
                  <a:pt x="2161868" y="5868002"/>
                </a:cubicBezTo>
                <a:cubicBezTo>
                  <a:pt x="2149145" y="5877702"/>
                  <a:pt x="2136420" y="5872851"/>
                  <a:pt x="2127937" y="5872851"/>
                </a:cubicBezTo>
                <a:cubicBezTo>
                  <a:pt x="2102490" y="5877702"/>
                  <a:pt x="2081284" y="5868002"/>
                  <a:pt x="2055837" y="5882551"/>
                </a:cubicBezTo>
                <a:cubicBezTo>
                  <a:pt x="2055837" y="5882551"/>
                  <a:pt x="2051595" y="5882551"/>
                  <a:pt x="2047354" y="5877702"/>
                </a:cubicBezTo>
                <a:cubicBezTo>
                  <a:pt x="2026148" y="5868002"/>
                  <a:pt x="2009182" y="5868002"/>
                  <a:pt x="1987976" y="5868002"/>
                </a:cubicBezTo>
                <a:lnTo>
                  <a:pt x="1953832" y="5861494"/>
                </a:lnTo>
                <a:lnTo>
                  <a:pt x="1965665" y="5858291"/>
                </a:lnTo>
                <a:cubicBezTo>
                  <a:pt x="1972554" y="5854969"/>
                  <a:pt x="1978914" y="5851173"/>
                  <a:pt x="1985274" y="5849274"/>
                </a:cubicBezTo>
                <a:cubicBezTo>
                  <a:pt x="1987395" y="5849274"/>
                  <a:pt x="1989514" y="5847376"/>
                  <a:pt x="1991104" y="5845003"/>
                </a:cubicBezTo>
                <a:lnTo>
                  <a:pt x="1991786" y="5843171"/>
                </a:lnTo>
                <a:lnTo>
                  <a:pt x="1995929" y="5842539"/>
                </a:lnTo>
                <a:cubicBezTo>
                  <a:pt x="1998580" y="5841327"/>
                  <a:pt x="2000700" y="5838901"/>
                  <a:pt x="2000700" y="5834051"/>
                </a:cubicBezTo>
                <a:cubicBezTo>
                  <a:pt x="1996459" y="5814651"/>
                  <a:pt x="2013424" y="5814651"/>
                  <a:pt x="2021906" y="5814651"/>
                </a:cubicBezTo>
                <a:cubicBezTo>
                  <a:pt x="2038871" y="5814651"/>
                  <a:pt x="2055837" y="5814651"/>
                  <a:pt x="2072801" y="5814651"/>
                </a:cubicBezTo>
                <a:cubicBezTo>
                  <a:pt x="2085525" y="5814651"/>
                  <a:pt x="2098250" y="5809801"/>
                  <a:pt x="2110973" y="5804950"/>
                </a:cubicBezTo>
                <a:cubicBezTo>
                  <a:pt x="2106731" y="5795251"/>
                  <a:pt x="2098250" y="5790401"/>
                  <a:pt x="2089767" y="5790401"/>
                </a:cubicBezTo>
                <a:cubicBezTo>
                  <a:pt x="2055837" y="5790401"/>
                  <a:pt x="2021906" y="5800101"/>
                  <a:pt x="1987976" y="5785551"/>
                </a:cubicBezTo>
                <a:cubicBezTo>
                  <a:pt x="1932840" y="5785551"/>
                  <a:pt x="1877704" y="5785551"/>
                  <a:pt x="1826809" y="5785551"/>
                </a:cubicBezTo>
                <a:cubicBezTo>
                  <a:pt x="1818326" y="5785551"/>
                  <a:pt x="1814085" y="5800101"/>
                  <a:pt x="1805602" y="5790401"/>
                </a:cubicBezTo>
                <a:cubicBezTo>
                  <a:pt x="1792877" y="5775851"/>
                  <a:pt x="1775913" y="5785551"/>
                  <a:pt x="1763190" y="5785551"/>
                </a:cubicBezTo>
                <a:cubicBezTo>
                  <a:pt x="1750466" y="5785551"/>
                  <a:pt x="1733501" y="5780700"/>
                  <a:pt x="1720777" y="5790401"/>
                </a:cubicBezTo>
                <a:cubicBezTo>
                  <a:pt x="1712294" y="5795251"/>
                  <a:pt x="1699571" y="5790401"/>
                  <a:pt x="1691088" y="5790401"/>
                </a:cubicBezTo>
                <a:cubicBezTo>
                  <a:pt x="1669882" y="5780700"/>
                  <a:pt x="1644434" y="5775851"/>
                  <a:pt x="1618987" y="5775851"/>
                </a:cubicBezTo>
                <a:cubicBezTo>
                  <a:pt x="1610504" y="5775851"/>
                  <a:pt x="1606263" y="5785551"/>
                  <a:pt x="1602021" y="5785551"/>
                </a:cubicBezTo>
                <a:cubicBezTo>
                  <a:pt x="1593539" y="5780700"/>
                  <a:pt x="1585057" y="5775851"/>
                  <a:pt x="1576574" y="5775851"/>
                </a:cubicBezTo>
                <a:cubicBezTo>
                  <a:pt x="1525678" y="5775851"/>
                  <a:pt x="1479025" y="5775851"/>
                  <a:pt x="1428130" y="5775851"/>
                </a:cubicBezTo>
                <a:cubicBezTo>
                  <a:pt x="1404802" y="5778275"/>
                  <a:pt x="1381475" y="5777063"/>
                  <a:pt x="1357618" y="5775244"/>
                </a:cubicBezTo>
                <a:lnTo>
                  <a:pt x="1317117" y="5772911"/>
                </a:lnTo>
                <a:lnTo>
                  <a:pt x="1318325" y="5772719"/>
                </a:lnTo>
                <a:cubicBezTo>
                  <a:pt x="1335291" y="5769821"/>
                  <a:pt x="1356498" y="5772719"/>
                  <a:pt x="1373462" y="5772719"/>
                </a:cubicBezTo>
                <a:cubicBezTo>
                  <a:pt x="1386185" y="5772719"/>
                  <a:pt x="1394668" y="5775617"/>
                  <a:pt x="1407392" y="5769821"/>
                </a:cubicBezTo>
                <a:cubicBezTo>
                  <a:pt x="1407392" y="5766924"/>
                  <a:pt x="1415875" y="5769821"/>
                  <a:pt x="1420116" y="5766924"/>
                </a:cubicBezTo>
                <a:cubicBezTo>
                  <a:pt x="1437080" y="5764026"/>
                  <a:pt x="1454046" y="5781413"/>
                  <a:pt x="1471012" y="5766924"/>
                </a:cubicBezTo>
                <a:cubicBezTo>
                  <a:pt x="1487976" y="5766924"/>
                  <a:pt x="1504941" y="5766924"/>
                  <a:pt x="1526148" y="5766924"/>
                </a:cubicBezTo>
                <a:cubicBezTo>
                  <a:pt x="1543112" y="5766924"/>
                  <a:pt x="1560077" y="5769821"/>
                  <a:pt x="1581284" y="5766924"/>
                </a:cubicBezTo>
                <a:cubicBezTo>
                  <a:pt x="1589767" y="5766924"/>
                  <a:pt x="1602490" y="5772719"/>
                  <a:pt x="1606731" y="5761128"/>
                </a:cubicBezTo>
                <a:cubicBezTo>
                  <a:pt x="1619455" y="5758230"/>
                  <a:pt x="1632179" y="5755332"/>
                  <a:pt x="1644903" y="5761128"/>
                </a:cubicBezTo>
                <a:cubicBezTo>
                  <a:pt x="1649145" y="5764026"/>
                  <a:pt x="1657627" y="5764026"/>
                  <a:pt x="1661868" y="5761128"/>
                </a:cubicBezTo>
                <a:cubicBezTo>
                  <a:pt x="1678832" y="5758230"/>
                  <a:pt x="1691557" y="5758230"/>
                  <a:pt x="1708522" y="5764026"/>
                </a:cubicBezTo>
                <a:cubicBezTo>
                  <a:pt x="1712764" y="5764026"/>
                  <a:pt x="1721245" y="5764026"/>
                  <a:pt x="1725487" y="5755332"/>
                </a:cubicBezTo>
                <a:cubicBezTo>
                  <a:pt x="1725487" y="5752434"/>
                  <a:pt x="1738210" y="5755332"/>
                  <a:pt x="1742451" y="5755332"/>
                </a:cubicBezTo>
                <a:cubicBezTo>
                  <a:pt x="1742451" y="5752434"/>
                  <a:pt x="1746693" y="5749537"/>
                  <a:pt x="1746693" y="5749537"/>
                </a:cubicBezTo>
                <a:cubicBezTo>
                  <a:pt x="1763658" y="5749537"/>
                  <a:pt x="1780623" y="5749537"/>
                  <a:pt x="1801829" y="5749537"/>
                </a:cubicBezTo>
                <a:cubicBezTo>
                  <a:pt x="1801829" y="5749537"/>
                  <a:pt x="1801829" y="5752434"/>
                  <a:pt x="1801829" y="5755332"/>
                </a:cubicBezTo>
                <a:cubicBezTo>
                  <a:pt x="1835760" y="5755332"/>
                  <a:pt x="1873931" y="5755332"/>
                  <a:pt x="1907861" y="5755332"/>
                </a:cubicBezTo>
                <a:cubicBezTo>
                  <a:pt x="1916343" y="5749537"/>
                  <a:pt x="1924826" y="5749537"/>
                  <a:pt x="1933309" y="5755332"/>
                </a:cubicBezTo>
                <a:cubicBezTo>
                  <a:pt x="1967239" y="5755332"/>
                  <a:pt x="1996928" y="5746639"/>
                  <a:pt x="2030858" y="5749537"/>
                </a:cubicBezTo>
                <a:cubicBezTo>
                  <a:pt x="2030858" y="5746639"/>
                  <a:pt x="2030858" y="5743741"/>
                  <a:pt x="2030858" y="5740843"/>
                </a:cubicBezTo>
                <a:cubicBezTo>
                  <a:pt x="2030858" y="5737945"/>
                  <a:pt x="2030858" y="5737945"/>
                  <a:pt x="2035098" y="5737945"/>
                </a:cubicBezTo>
                <a:cubicBezTo>
                  <a:pt x="2039340" y="5735047"/>
                  <a:pt x="2043581" y="5737945"/>
                  <a:pt x="2043581" y="5740843"/>
                </a:cubicBezTo>
                <a:cubicBezTo>
                  <a:pt x="2069030" y="5740843"/>
                  <a:pt x="2098717" y="5740843"/>
                  <a:pt x="2124166" y="5740843"/>
                </a:cubicBezTo>
                <a:cubicBezTo>
                  <a:pt x="2128407" y="5743741"/>
                  <a:pt x="2141130" y="5737945"/>
                  <a:pt x="2141130" y="5746639"/>
                </a:cubicBezTo>
                <a:cubicBezTo>
                  <a:pt x="2153853" y="5746639"/>
                  <a:pt x="2162336" y="5746639"/>
                  <a:pt x="2170819" y="5746639"/>
                </a:cubicBezTo>
                <a:cubicBezTo>
                  <a:pt x="2183543" y="5746639"/>
                  <a:pt x="2196268" y="5743741"/>
                  <a:pt x="2200508" y="5735047"/>
                </a:cubicBezTo>
                <a:cubicBezTo>
                  <a:pt x="2204749" y="5732149"/>
                  <a:pt x="2208991" y="5732149"/>
                  <a:pt x="2213231" y="5732149"/>
                </a:cubicBezTo>
                <a:cubicBezTo>
                  <a:pt x="2217473" y="5732149"/>
                  <a:pt x="2221714" y="5732149"/>
                  <a:pt x="2230197" y="5732149"/>
                </a:cubicBezTo>
                <a:cubicBezTo>
                  <a:pt x="2234438" y="5732149"/>
                  <a:pt x="2234438" y="5729252"/>
                  <a:pt x="2234438" y="5729252"/>
                </a:cubicBezTo>
                <a:cubicBezTo>
                  <a:pt x="2234438" y="5726354"/>
                  <a:pt x="2234438" y="5723456"/>
                  <a:pt x="2230197" y="5723456"/>
                </a:cubicBezTo>
                <a:cubicBezTo>
                  <a:pt x="2213231" y="5726354"/>
                  <a:pt x="2196268" y="5717660"/>
                  <a:pt x="2179302" y="5717660"/>
                </a:cubicBezTo>
                <a:cubicBezTo>
                  <a:pt x="2170819" y="5720558"/>
                  <a:pt x="2166578" y="5717660"/>
                  <a:pt x="2166578" y="5711865"/>
                </a:cubicBezTo>
                <a:cubicBezTo>
                  <a:pt x="2153853" y="5708967"/>
                  <a:pt x="2145372" y="5700273"/>
                  <a:pt x="2128407" y="5700273"/>
                </a:cubicBezTo>
                <a:cubicBezTo>
                  <a:pt x="2128407" y="5706069"/>
                  <a:pt x="2124166" y="5706069"/>
                  <a:pt x="2119924" y="5703171"/>
                </a:cubicBezTo>
                <a:cubicBezTo>
                  <a:pt x="2115683" y="5703171"/>
                  <a:pt x="2111441" y="5700273"/>
                  <a:pt x="2111441" y="5697375"/>
                </a:cubicBezTo>
                <a:cubicBezTo>
                  <a:pt x="2107200" y="5685784"/>
                  <a:pt x="2090235" y="5679988"/>
                  <a:pt x="2073271" y="5682886"/>
                </a:cubicBezTo>
                <a:cubicBezTo>
                  <a:pt x="2064788" y="5688682"/>
                  <a:pt x="2052064" y="5685784"/>
                  <a:pt x="2043581" y="5691580"/>
                </a:cubicBezTo>
                <a:cubicBezTo>
                  <a:pt x="2043581" y="5691580"/>
                  <a:pt x="2039340" y="5691580"/>
                  <a:pt x="2039340" y="5688682"/>
                </a:cubicBezTo>
                <a:cubicBezTo>
                  <a:pt x="2026616" y="5688682"/>
                  <a:pt x="2018134" y="5685784"/>
                  <a:pt x="2009652" y="5688682"/>
                </a:cubicBezTo>
                <a:cubicBezTo>
                  <a:pt x="1988445" y="5688682"/>
                  <a:pt x="1967239" y="5682886"/>
                  <a:pt x="1950274" y="5697375"/>
                </a:cubicBezTo>
                <a:cubicBezTo>
                  <a:pt x="1946033" y="5694477"/>
                  <a:pt x="1946033" y="5691580"/>
                  <a:pt x="1946033" y="5691580"/>
                </a:cubicBezTo>
                <a:cubicBezTo>
                  <a:pt x="1950274" y="5682886"/>
                  <a:pt x="1941791" y="5674193"/>
                  <a:pt x="1937550" y="5665499"/>
                </a:cubicBezTo>
                <a:cubicBezTo>
                  <a:pt x="1933309" y="5662601"/>
                  <a:pt x="1916343" y="5665499"/>
                  <a:pt x="1907861" y="5665499"/>
                </a:cubicBezTo>
                <a:cubicBezTo>
                  <a:pt x="1916343" y="5677090"/>
                  <a:pt x="1916343" y="5677090"/>
                  <a:pt x="1899378" y="5677090"/>
                </a:cubicBezTo>
                <a:cubicBezTo>
                  <a:pt x="1886655" y="5677090"/>
                  <a:pt x="1886655" y="5677090"/>
                  <a:pt x="1873931" y="5688682"/>
                </a:cubicBezTo>
                <a:cubicBezTo>
                  <a:pt x="1873931" y="5691580"/>
                  <a:pt x="1869689" y="5691580"/>
                  <a:pt x="1865448" y="5691580"/>
                </a:cubicBezTo>
                <a:cubicBezTo>
                  <a:pt x="1861207" y="5691580"/>
                  <a:pt x="1852725" y="5691580"/>
                  <a:pt x="1848483" y="5691580"/>
                </a:cubicBezTo>
                <a:cubicBezTo>
                  <a:pt x="1840001" y="5691580"/>
                  <a:pt x="1835760" y="5691580"/>
                  <a:pt x="1831519" y="5691580"/>
                </a:cubicBezTo>
                <a:cubicBezTo>
                  <a:pt x="1823036" y="5691580"/>
                  <a:pt x="1823036" y="5691580"/>
                  <a:pt x="1823036" y="5697375"/>
                </a:cubicBezTo>
                <a:cubicBezTo>
                  <a:pt x="1818795" y="5703171"/>
                  <a:pt x="1823036" y="5708967"/>
                  <a:pt x="1818795" y="5714762"/>
                </a:cubicBezTo>
                <a:cubicBezTo>
                  <a:pt x="1814553" y="5714762"/>
                  <a:pt x="1806070" y="5714762"/>
                  <a:pt x="1801829" y="5714762"/>
                </a:cubicBezTo>
                <a:cubicBezTo>
                  <a:pt x="1793346" y="5711865"/>
                  <a:pt x="1797588" y="5708967"/>
                  <a:pt x="1797588" y="5706069"/>
                </a:cubicBezTo>
                <a:cubicBezTo>
                  <a:pt x="1784864" y="5703171"/>
                  <a:pt x="1776383" y="5694477"/>
                  <a:pt x="1763658" y="5697375"/>
                </a:cubicBezTo>
                <a:cubicBezTo>
                  <a:pt x="1763658" y="5700273"/>
                  <a:pt x="1759417" y="5700273"/>
                  <a:pt x="1755176" y="5700273"/>
                </a:cubicBezTo>
                <a:cubicBezTo>
                  <a:pt x="1750934" y="5700273"/>
                  <a:pt x="1742451" y="5700273"/>
                  <a:pt x="1738210" y="5700273"/>
                </a:cubicBezTo>
                <a:cubicBezTo>
                  <a:pt x="1738210" y="5706069"/>
                  <a:pt x="1733968" y="5706069"/>
                  <a:pt x="1729728" y="5706069"/>
                </a:cubicBezTo>
                <a:cubicBezTo>
                  <a:pt x="1721245" y="5703171"/>
                  <a:pt x="1725487" y="5700273"/>
                  <a:pt x="1725487" y="5697375"/>
                </a:cubicBezTo>
                <a:cubicBezTo>
                  <a:pt x="1721245" y="5697375"/>
                  <a:pt x="1721245" y="5697375"/>
                  <a:pt x="1721245" y="5697375"/>
                </a:cubicBezTo>
                <a:cubicBezTo>
                  <a:pt x="1704281" y="5697375"/>
                  <a:pt x="1695798" y="5711865"/>
                  <a:pt x="1683074" y="5703171"/>
                </a:cubicBezTo>
                <a:cubicBezTo>
                  <a:pt x="1666109" y="5697375"/>
                  <a:pt x="1649145" y="5706069"/>
                  <a:pt x="1640662" y="5697375"/>
                </a:cubicBezTo>
                <a:cubicBezTo>
                  <a:pt x="1627937" y="5697375"/>
                  <a:pt x="1610973" y="5694477"/>
                  <a:pt x="1598250" y="5700273"/>
                </a:cubicBezTo>
                <a:cubicBezTo>
                  <a:pt x="1581284" y="5703171"/>
                  <a:pt x="1564318" y="5700273"/>
                  <a:pt x="1547354" y="5700273"/>
                </a:cubicBezTo>
                <a:cubicBezTo>
                  <a:pt x="1547354" y="5700273"/>
                  <a:pt x="1543112" y="5700273"/>
                  <a:pt x="1543112" y="5700273"/>
                </a:cubicBezTo>
                <a:cubicBezTo>
                  <a:pt x="1543112" y="5697375"/>
                  <a:pt x="1538871" y="5700273"/>
                  <a:pt x="1543112" y="5703171"/>
                </a:cubicBezTo>
                <a:cubicBezTo>
                  <a:pt x="1543112" y="5706069"/>
                  <a:pt x="1547354" y="5708967"/>
                  <a:pt x="1555835" y="5708967"/>
                </a:cubicBezTo>
                <a:cubicBezTo>
                  <a:pt x="1564318" y="5708967"/>
                  <a:pt x="1568560" y="5711865"/>
                  <a:pt x="1564318" y="5714762"/>
                </a:cubicBezTo>
                <a:cubicBezTo>
                  <a:pt x="1564318" y="5720558"/>
                  <a:pt x="1555835" y="5717660"/>
                  <a:pt x="1551595" y="5717660"/>
                </a:cubicBezTo>
                <a:cubicBezTo>
                  <a:pt x="1555835" y="5729252"/>
                  <a:pt x="1568560" y="5729252"/>
                  <a:pt x="1581284" y="5726354"/>
                </a:cubicBezTo>
                <a:cubicBezTo>
                  <a:pt x="1585525" y="5729252"/>
                  <a:pt x="1589767" y="5726354"/>
                  <a:pt x="1594008" y="5732149"/>
                </a:cubicBezTo>
                <a:cubicBezTo>
                  <a:pt x="1594008" y="5737945"/>
                  <a:pt x="1585525" y="5735047"/>
                  <a:pt x="1581284" y="5737945"/>
                </a:cubicBezTo>
                <a:cubicBezTo>
                  <a:pt x="1568560" y="5737945"/>
                  <a:pt x="1555835" y="5749537"/>
                  <a:pt x="1551595" y="5732149"/>
                </a:cubicBezTo>
                <a:cubicBezTo>
                  <a:pt x="1551595" y="5732149"/>
                  <a:pt x="1543112" y="5732149"/>
                  <a:pt x="1543112" y="5732149"/>
                </a:cubicBezTo>
                <a:cubicBezTo>
                  <a:pt x="1521906" y="5743741"/>
                  <a:pt x="1521906" y="5743741"/>
                  <a:pt x="1496458" y="5737945"/>
                </a:cubicBezTo>
                <a:cubicBezTo>
                  <a:pt x="1487976" y="5735047"/>
                  <a:pt x="1475253" y="5737945"/>
                  <a:pt x="1466770" y="5732149"/>
                </a:cubicBezTo>
                <a:cubicBezTo>
                  <a:pt x="1466770" y="5732149"/>
                  <a:pt x="1466770" y="5732149"/>
                  <a:pt x="1462529" y="5732149"/>
                </a:cubicBezTo>
                <a:cubicBezTo>
                  <a:pt x="1445563" y="5740843"/>
                  <a:pt x="1445563" y="5737945"/>
                  <a:pt x="1428598" y="5737945"/>
                </a:cubicBezTo>
                <a:cubicBezTo>
                  <a:pt x="1420116" y="5737945"/>
                  <a:pt x="1412693" y="5735772"/>
                  <a:pt x="1405272" y="5733237"/>
                </a:cubicBezTo>
                <a:lnTo>
                  <a:pt x="1388855" y="5728393"/>
                </a:lnTo>
                <a:lnTo>
                  <a:pt x="1394598" y="5725988"/>
                </a:lnTo>
                <a:cubicBezTo>
                  <a:pt x="1396719" y="5725100"/>
                  <a:pt x="1398840" y="5723324"/>
                  <a:pt x="1400960" y="5717995"/>
                </a:cubicBezTo>
                <a:cubicBezTo>
                  <a:pt x="1405202" y="5710892"/>
                  <a:pt x="1417925" y="5721548"/>
                  <a:pt x="1426407" y="5710892"/>
                </a:cubicBezTo>
                <a:cubicBezTo>
                  <a:pt x="1422166" y="5703788"/>
                  <a:pt x="1413683" y="5693132"/>
                  <a:pt x="1400960" y="5693132"/>
                </a:cubicBezTo>
                <a:cubicBezTo>
                  <a:pt x="1388236" y="5696683"/>
                  <a:pt x="1383995" y="5689580"/>
                  <a:pt x="1379753" y="5682476"/>
                </a:cubicBezTo>
                <a:cubicBezTo>
                  <a:pt x="1379753" y="5678923"/>
                  <a:pt x="1375512" y="5675371"/>
                  <a:pt x="1371270" y="5678923"/>
                </a:cubicBezTo>
                <a:cubicBezTo>
                  <a:pt x="1367029" y="5682476"/>
                  <a:pt x="1358547" y="5682476"/>
                  <a:pt x="1350064" y="5686028"/>
                </a:cubicBezTo>
                <a:cubicBezTo>
                  <a:pt x="1341583" y="5686028"/>
                  <a:pt x="1350064" y="5693132"/>
                  <a:pt x="1345824" y="5700236"/>
                </a:cubicBezTo>
                <a:cubicBezTo>
                  <a:pt x="1345824" y="5703788"/>
                  <a:pt x="1345824" y="5703788"/>
                  <a:pt x="1341583" y="5703788"/>
                </a:cubicBezTo>
                <a:cubicBezTo>
                  <a:pt x="1341583" y="5696683"/>
                  <a:pt x="1341583" y="5693132"/>
                  <a:pt x="1341583" y="5686028"/>
                </a:cubicBezTo>
                <a:cubicBezTo>
                  <a:pt x="1341583" y="5682476"/>
                  <a:pt x="1341583" y="5678923"/>
                  <a:pt x="1333100" y="5678923"/>
                </a:cubicBezTo>
                <a:cubicBezTo>
                  <a:pt x="1324617" y="5678923"/>
                  <a:pt x="1311893" y="5668268"/>
                  <a:pt x="1299170" y="5675371"/>
                </a:cubicBezTo>
                <a:cubicBezTo>
                  <a:pt x="1299170" y="5675371"/>
                  <a:pt x="1303411" y="5671819"/>
                  <a:pt x="1299170" y="5671819"/>
                </a:cubicBezTo>
                <a:lnTo>
                  <a:pt x="1298563" y="5672327"/>
                </a:lnTo>
                <a:lnTo>
                  <a:pt x="1294928" y="5654059"/>
                </a:lnTo>
                <a:cubicBezTo>
                  <a:pt x="1286446" y="5646956"/>
                  <a:pt x="1277964" y="5639851"/>
                  <a:pt x="1277964" y="5629195"/>
                </a:cubicBezTo>
                <a:cubicBezTo>
                  <a:pt x="1290687" y="5629195"/>
                  <a:pt x="1307651" y="5632747"/>
                  <a:pt x="1316134" y="5625643"/>
                </a:cubicBezTo>
                <a:cubicBezTo>
                  <a:pt x="1328858" y="5622092"/>
                  <a:pt x="1341583" y="5622092"/>
                  <a:pt x="1354306" y="5622092"/>
                </a:cubicBezTo>
                <a:cubicBezTo>
                  <a:pt x="1371270" y="5625643"/>
                  <a:pt x="1383995" y="5632747"/>
                  <a:pt x="1400960" y="5622092"/>
                </a:cubicBezTo>
                <a:cubicBezTo>
                  <a:pt x="1405202" y="5622092"/>
                  <a:pt x="1409442" y="5625643"/>
                  <a:pt x="1413683" y="5625643"/>
                </a:cubicBezTo>
                <a:cubicBezTo>
                  <a:pt x="1430648" y="5629195"/>
                  <a:pt x="1447614" y="5632747"/>
                  <a:pt x="1464579" y="5625643"/>
                </a:cubicBezTo>
                <a:cubicBezTo>
                  <a:pt x="1468820" y="5622092"/>
                  <a:pt x="1473061" y="5622092"/>
                  <a:pt x="1473061" y="5622092"/>
                </a:cubicBezTo>
                <a:cubicBezTo>
                  <a:pt x="1485784" y="5632747"/>
                  <a:pt x="1498509" y="5629195"/>
                  <a:pt x="1511233" y="5629195"/>
                </a:cubicBezTo>
                <a:cubicBezTo>
                  <a:pt x="1536680" y="5629195"/>
                  <a:pt x="1562128" y="5629195"/>
                  <a:pt x="1587576" y="5629195"/>
                </a:cubicBezTo>
                <a:cubicBezTo>
                  <a:pt x="1596058" y="5629195"/>
                  <a:pt x="1604540" y="5625643"/>
                  <a:pt x="1608781" y="5629195"/>
                </a:cubicBezTo>
                <a:cubicBezTo>
                  <a:pt x="1617264" y="5636299"/>
                  <a:pt x="1625747" y="5632747"/>
                  <a:pt x="1634230" y="5629195"/>
                </a:cubicBezTo>
                <a:cubicBezTo>
                  <a:pt x="1646954" y="5622092"/>
                  <a:pt x="1668159" y="5622092"/>
                  <a:pt x="1680883" y="5632747"/>
                </a:cubicBezTo>
                <a:cubicBezTo>
                  <a:pt x="1693607" y="5643404"/>
                  <a:pt x="1706331" y="5639851"/>
                  <a:pt x="1719055" y="5632747"/>
                </a:cubicBezTo>
                <a:cubicBezTo>
                  <a:pt x="1731778" y="5629195"/>
                  <a:pt x="1744502" y="5622092"/>
                  <a:pt x="1757226" y="5632747"/>
                </a:cubicBezTo>
                <a:cubicBezTo>
                  <a:pt x="1757226" y="5636299"/>
                  <a:pt x="1765709" y="5632747"/>
                  <a:pt x="1769949" y="5632747"/>
                </a:cubicBezTo>
                <a:cubicBezTo>
                  <a:pt x="1791155" y="5632747"/>
                  <a:pt x="1812363" y="5632747"/>
                  <a:pt x="1833568" y="5629195"/>
                </a:cubicBezTo>
                <a:cubicBezTo>
                  <a:pt x="1842051" y="5625643"/>
                  <a:pt x="1846292" y="5625643"/>
                  <a:pt x="1846292" y="5618539"/>
                </a:cubicBezTo>
                <a:cubicBezTo>
                  <a:pt x="1846292" y="5614987"/>
                  <a:pt x="1842051" y="5607883"/>
                  <a:pt x="1850533" y="5607883"/>
                </a:cubicBezTo>
                <a:cubicBezTo>
                  <a:pt x="1867499" y="5604331"/>
                  <a:pt x="1880223" y="5593675"/>
                  <a:pt x="1897188" y="5593675"/>
                </a:cubicBezTo>
                <a:cubicBezTo>
                  <a:pt x="1914152" y="5593675"/>
                  <a:pt x="1914152" y="5590123"/>
                  <a:pt x="1931118" y="5600780"/>
                </a:cubicBezTo>
                <a:cubicBezTo>
                  <a:pt x="1935359" y="5600780"/>
                  <a:pt x="1935359" y="5600780"/>
                  <a:pt x="1935359" y="5600780"/>
                </a:cubicBezTo>
                <a:cubicBezTo>
                  <a:pt x="1943842" y="5593675"/>
                  <a:pt x="1956565" y="5597227"/>
                  <a:pt x="1965047" y="5593675"/>
                </a:cubicBezTo>
                <a:cubicBezTo>
                  <a:pt x="1990495" y="5586571"/>
                  <a:pt x="1990495" y="5586571"/>
                  <a:pt x="2011701" y="5600780"/>
                </a:cubicBezTo>
                <a:cubicBezTo>
                  <a:pt x="2011701" y="5600780"/>
                  <a:pt x="2020184" y="5600780"/>
                  <a:pt x="2020184" y="5600780"/>
                </a:cubicBezTo>
                <a:cubicBezTo>
                  <a:pt x="2024425" y="5579466"/>
                  <a:pt x="2037149" y="5593675"/>
                  <a:pt x="2049873" y="5593675"/>
                </a:cubicBezTo>
                <a:cubicBezTo>
                  <a:pt x="2054115" y="5597227"/>
                  <a:pt x="2062597" y="5593675"/>
                  <a:pt x="2062597" y="5600780"/>
                </a:cubicBezTo>
                <a:cubicBezTo>
                  <a:pt x="2058356" y="5607883"/>
                  <a:pt x="2054115" y="5604331"/>
                  <a:pt x="2049873" y="5607883"/>
                </a:cubicBezTo>
                <a:cubicBezTo>
                  <a:pt x="2037149" y="5604331"/>
                  <a:pt x="2024425" y="5604331"/>
                  <a:pt x="2020184" y="5618539"/>
                </a:cubicBezTo>
                <a:cubicBezTo>
                  <a:pt x="2024425" y="5618539"/>
                  <a:pt x="2032907" y="5614987"/>
                  <a:pt x="2032907" y="5622092"/>
                </a:cubicBezTo>
                <a:cubicBezTo>
                  <a:pt x="2037149" y="5625643"/>
                  <a:pt x="2032907" y="5629195"/>
                  <a:pt x="2024425" y="5629195"/>
                </a:cubicBezTo>
                <a:cubicBezTo>
                  <a:pt x="2015943" y="5629195"/>
                  <a:pt x="2011701" y="5632747"/>
                  <a:pt x="2011701" y="5636299"/>
                </a:cubicBezTo>
                <a:cubicBezTo>
                  <a:pt x="2007460" y="5639851"/>
                  <a:pt x="2011701" y="5643404"/>
                  <a:pt x="2011701" y="5639851"/>
                </a:cubicBezTo>
                <a:cubicBezTo>
                  <a:pt x="2011701" y="5639851"/>
                  <a:pt x="2015943" y="5639851"/>
                  <a:pt x="2015943" y="5639851"/>
                </a:cubicBezTo>
                <a:cubicBezTo>
                  <a:pt x="2032907" y="5639851"/>
                  <a:pt x="2049873" y="5636299"/>
                  <a:pt x="2066839" y="5639851"/>
                </a:cubicBezTo>
                <a:cubicBezTo>
                  <a:pt x="2079562" y="5646956"/>
                  <a:pt x="2096526" y="5643404"/>
                  <a:pt x="2109251" y="5643404"/>
                </a:cubicBezTo>
                <a:cubicBezTo>
                  <a:pt x="2117734" y="5632747"/>
                  <a:pt x="2134698" y="5643404"/>
                  <a:pt x="2151663" y="5636299"/>
                </a:cubicBezTo>
                <a:cubicBezTo>
                  <a:pt x="2164387" y="5625643"/>
                  <a:pt x="2172870" y="5643404"/>
                  <a:pt x="2189834" y="5643404"/>
                </a:cubicBezTo>
                <a:cubicBezTo>
                  <a:pt x="2189834" y="5643404"/>
                  <a:pt x="2189834" y="5643404"/>
                  <a:pt x="2194076" y="5643404"/>
                </a:cubicBezTo>
                <a:cubicBezTo>
                  <a:pt x="2194076" y="5639851"/>
                  <a:pt x="2189834" y="5636299"/>
                  <a:pt x="2198317" y="5632747"/>
                </a:cubicBezTo>
                <a:cubicBezTo>
                  <a:pt x="2202558" y="5632747"/>
                  <a:pt x="2206799" y="5632747"/>
                  <a:pt x="2206799" y="5639851"/>
                </a:cubicBezTo>
                <a:cubicBezTo>
                  <a:pt x="2211040" y="5639851"/>
                  <a:pt x="2219523" y="5639851"/>
                  <a:pt x="2223765" y="5639851"/>
                </a:cubicBezTo>
                <a:cubicBezTo>
                  <a:pt x="2228006" y="5639851"/>
                  <a:pt x="2232247" y="5639851"/>
                  <a:pt x="2232247" y="5643404"/>
                </a:cubicBezTo>
                <a:cubicBezTo>
                  <a:pt x="2244972" y="5646956"/>
                  <a:pt x="2253453" y="5636299"/>
                  <a:pt x="2266177" y="5632747"/>
                </a:cubicBezTo>
                <a:cubicBezTo>
                  <a:pt x="2266177" y="5629195"/>
                  <a:pt x="2261935" y="5625643"/>
                  <a:pt x="2270418" y="5622092"/>
                </a:cubicBezTo>
                <a:cubicBezTo>
                  <a:pt x="2274659" y="5622092"/>
                  <a:pt x="2283142" y="5622092"/>
                  <a:pt x="2287384" y="5622092"/>
                </a:cubicBezTo>
                <a:cubicBezTo>
                  <a:pt x="2291625" y="5629195"/>
                  <a:pt x="2287384" y="5636299"/>
                  <a:pt x="2291625" y="5643404"/>
                </a:cubicBezTo>
                <a:cubicBezTo>
                  <a:pt x="2291625" y="5650507"/>
                  <a:pt x="2291625" y="5650507"/>
                  <a:pt x="2300108" y="5650507"/>
                </a:cubicBezTo>
                <a:cubicBezTo>
                  <a:pt x="2304349" y="5650507"/>
                  <a:pt x="2308590" y="5650507"/>
                  <a:pt x="2317073" y="5650507"/>
                </a:cubicBezTo>
                <a:cubicBezTo>
                  <a:pt x="2321314" y="5650507"/>
                  <a:pt x="2329796" y="5650507"/>
                  <a:pt x="2334037" y="5650507"/>
                </a:cubicBezTo>
                <a:cubicBezTo>
                  <a:pt x="2338279" y="5650507"/>
                  <a:pt x="2342520" y="5650507"/>
                  <a:pt x="2342520" y="5654059"/>
                </a:cubicBezTo>
                <a:cubicBezTo>
                  <a:pt x="2355244" y="5668268"/>
                  <a:pt x="2355244" y="5668268"/>
                  <a:pt x="2367967" y="5668268"/>
                </a:cubicBezTo>
                <a:cubicBezTo>
                  <a:pt x="2384932" y="5668268"/>
                  <a:pt x="2384932" y="5668268"/>
                  <a:pt x="2376450" y="5682476"/>
                </a:cubicBezTo>
                <a:cubicBezTo>
                  <a:pt x="2384932" y="5682476"/>
                  <a:pt x="2401898" y="5686028"/>
                  <a:pt x="2406139" y="5682476"/>
                </a:cubicBezTo>
                <a:cubicBezTo>
                  <a:pt x="2410380" y="5671819"/>
                  <a:pt x="2418863" y="5661164"/>
                  <a:pt x="2414622" y="5650507"/>
                </a:cubicBezTo>
                <a:cubicBezTo>
                  <a:pt x="2414622" y="5650507"/>
                  <a:pt x="2414622" y="5646956"/>
                  <a:pt x="2418863" y="5643404"/>
                </a:cubicBezTo>
                <a:cubicBezTo>
                  <a:pt x="2435828" y="5661164"/>
                  <a:pt x="2457034" y="5654059"/>
                  <a:pt x="2478241" y="5654059"/>
                </a:cubicBezTo>
                <a:cubicBezTo>
                  <a:pt x="2486723" y="5657611"/>
                  <a:pt x="2495206" y="5654059"/>
                  <a:pt x="2507929" y="5654059"/>
                </a:cubicBezTo>
                <a:cubicBezTo>
                  <a:pt x="2507929" y="5650507"/>
                  <a:pt x="2512170" y="5650507"/>
                  <a:pt x="2512170" y="5650507"/>
                </a:cubicBezTo>
                <a:cubicBezTo>
                  <a:pt x="2520653" y="5657611"/>
                  <a:pt x="2533377" y="5654059"/>
                  <a:pt x="2541860" y="5661164"/>
                </a:cubicBezTo>
                <a:cubicBezTo>
                  <a:pt x="2558825" y="5664716"/>
                  <a:pt x="2575789" y="5657611"/>
                  <a:pt x="2580031" y="5643404"/>
                </a:cubicBezTo>
                <a:cubicBezTo>
                  <a:pt x="2580031" y="5639851"/>
                  <a:pt x="2584272" y="5636299"/>
                  <a:pt x="2588513" y="5636299"/>
                </a:cubicBezTo>
                <a:cubicBezTo>
                  <a:pt x="2592755" y="5632747"/>
                  <a:pt x="2596996" y="5632747"/>
                  <a:pt x="2596996" y="5639851"/>
                </a:cubicBezTo>
                <a:cubicBezTo>
                  <a:pt x="2613961" y="5639851"/>
                  <a:pt x="2622443" y="5629195"/>
                  <a:pt x="2635167" y="5625643"/>
                </a:cubicBezTo>
                <a:cubicBezTo>
                  <a:pt x="2635167" y="5618539"/>
                  <a:pt x="2639408" y="5614987"/>
                  <a:pt x="2647891" y="5618539"/>
                </a:cubicBezTo>
                <a:cubicBezTo>
                  <a:pt x="2664857" y="5618539"/>
                  <a:pt x="2681820" y="5607883"/>
                  <a:pt x="2698786" y="5611435"/>
                </a:cubicBezTo>
                <a:cubicBezTo>
                  <a:pt x="2703027" y="5611435"/>
                  <a:pt x="2703027" y="5607883"/>
                  <a:pt x="2703027" y="5604331"/>
                </a:cubicBezTo>
                <a:cubicBezTo>
                  <a:pt x="2703027" y="5604331"/>
                  <a:pt x="2703027" y="5600780"/>
                  <a:pt x="2698786" y="5600780"/>
                </a:cubicBezTo>
                <a:cubicBezTo>
                  <a:pt x="2690303" y="5600780"/>
                  <a:pt x="2686062" y="5600780"/>
                  <a:pt x="2681820" y="5600780"/>
                </a:cubicBezTo>
                <a:cubicBezTo>
                  <a:pt x="2677580" y="5600780"/>
                  <a:pt x="2673338" y="5600780"/>
                  <a:pt x="2669097" y="5597227"/>
                </a:cubicBezTo>
                <a:cubicBezTo>
                  <a:pt x="2664857" y="5586571"/>
                  <a:pt x="2652133" y="5583018"/>
                  <a:pt x="2639408" y="5583018"/>
                </a:cubicBezTo>
                <a:cubicBezTo>
                  <a:pt x="2630925" y="5583018"/>
                  <a:pt x="2622443" y="5583018"/>
                  <a:pt x="2609719" y="5583018"/>
                </a:cubicBezTo>
                <a:cubicBezTo>
                  <a:pt x="2609719" y="5593675"/>
                  <a:pt x="2596996" y="5586571"/>
                  <a:pt x="2592755" y="5590123"/>
                </a:cubicBezTo>
                <a:cubicBezTo>
                  <a:pt x="2567306" y="5590123"/>
                  <a:pt x="2537619" y="5590123"/>
                  <a:pt x="2512170" y="5590123"/>
                </a:cubicBezTo>
                <a:cubicBezTo>
                  <a:pt x="2512170" y="5593675"/>
                  <a:pt x="2507929" y="5597227"/>
                  <a:pt x="2503687" y="5593675"/>
                </a:cubicBezTo>
                <a:cubicBezTo>
                  <a:pt x="2499447" y="5593675"/>
                  <a:pt x="2499447" y="5593675"/>
                  <a:pt x="2499447" y="5590123"/>
                </a:cubicBezTo>
                <a:cubicBezTo>
                  <a:pt x="2499447" y="5586571"/>
                  <a:pt x="2499447" y="5583018"/>
                  <a:pt x="2499447" y="5579466"/>
                </a:cubicBezTo>
                <a:cubicBezTo>
                  <a:pt x="2465517" y="5583018"/>
                  <a:pt x="2435828" y="5572363"/>
                  <a:pt x="2401898" y="5572363"/>
                </a:cubicBezTo>
                <a:cubicBezTo>
                  <a:pt x="2393415" y="5579466"/>
                  <a:pt x="2384932" y="5579466"/>
                  <a:pt x="2376450" y="5572363"/>
                </a:cubicBezTo>
                <a:cubicBezTo>
                  <a:pt x="2342520" y="5572363"/>
                  <a:pt x="2304349" y="5572363"/>
                  <a:pt x="2270418" y="5572363"/>
                </a:cubicBezTo>
                <a:cubicBezTo>
                  <a:pt x="2270418" y="5575915"/>
                  <a:pt x="2270418" y="5579466"/>
                  <a:pt x="2270418" y="5579466"/>
                </a:cubicBezTo>
                <a:cubicBezTo>
                  <a:pt x="2249212" y="5579466"/>
                  <a:pt x="2232247" y="5579466"/>
                  <a:pt x="2215282" y="5579466"/>
                </a:cubicBezTo>
                <a:cubicBezTo>
                  <a:pt x="2215282" y="5579466"/>
                  <a:pt x="2211040" y="5575915"/>
                  <a:pt x="2211040" y="5572363"/>
                </a:cubicBezTo>
                <a:cubicBezTo>
                  <a:pt x="2206799" y="5572363"/>
                  <a:pt x="2194076" y="5575915"/>
                  <a:pt x="2194076" y="5572363"/>
                </a:cubicBezTo>
                <a:cubicBezTo>
                  <a:pt x="2189834" y="5561706"/>
                  <a:pt x="2181353" y="5561706"/>
                  <a:pt x="2177111" y="5561706"/>
                </a:cubicBezTo>
                <a:cubicBezTo>
                  <a:pt x="2160146" y="5568811"/>
                  <a:pt x="2147421" y="5568811"/>
                  <a:pt x="2130457" y="5565259"/>
                </a:cubicBezTo>
                <a:cubicBezTo>
                  <a:pt x="2126216" y="5561706"/>
                  <a:pt x="2117734" y="5561706"/>
                  <a:pt x="2113492" y="5565259"/>
                </a:cubicBezTo>
                <a:cubicBezTo>
                  <a:pt x="2100768" y="5572363"/>
                  <a:pt x="2088044" y="5568811"/>
                  <a:pt x="2075321" y="5565259"/>
                </a:cubicBezTo>
                <a:cubicBezTo>
                  <a:pt x="2071079" y="5551051"/>
                  <a:pt x="2058356" y="5558154"/>
                  <a:pt x="2049873" y="5558154"/>
                </a:cubicBezTo>
                <a:cubicBezTo>
                  <a:pt x="2028666" y="5554603"/>
                  <a:pt x="2011701" y="5558154"/>
                  <a:pt x="1994737" y="5558154"/>
                </a:cubicBezTo>
                <a:cubicBezTo>
                  <a:pt x="1973530" y="5558154"/>
                  <a:pt x="1956565" y="5558154"/>
                  <a:pt x="1939601" y="5558154"/>
                </a:cubicBezTo>
                <a:cubicBezTo>
                  <a:pt x="1922635" y="5540394"/>
                  <a:pt x="1905669" y="5561706"/>
                  <a:pt x="1888705" y="5558154"/>
                </a:cubicBezTo>
                <a:cubicBezTo>
                  <a:pt x="1884464" y="5554603"/>
                  <a:pt x="1875982" y="5558154"/>
                  <a:pt x="1875982" y="5554603"/>
                </a:cubicBezTo>
                <a:cubicBezTo>
                  <a:pt x="1863257" y="5547499"/>
                  <a:pt x="1854774" y="5551051"/>
                  <a:pt x="1842051" y="5551051"/>
                </a:cubicBezTo>
                <a:cubicBezTo>
                  <a:pt x="1825087" y="5551051"/>
                  <a:pt x="1803880" y="5554603"/>
                  <a:pt x="1786914" y="5551051"/>
                </a:cubicBezTo>
                <a:cubicBezTo>
                  <a:pt x="1769949" y="5547499"/>
                  <a:pt x="1757226" y="5543946"/>
                  <a:pt x="1744502" y="5547499"/>
                </a:cubicBezTo>
                <a:cubicBezTo>
                  <a:pt x="1731778" y="5547499"/>
                  <a:pt x="1719055" y="5540394"/>
                  <a:pt x="1706331" y="5540394"/>
                </a:cubicBezTo>
                <a:cubicBezTo>
                  <a:pt x="1672400" y="5540394"/>
                  <a:pt x="1638471" y="5540394"/>
                  <a:pt x="1608781" y="5540394"/>
                </a:cubicBezTo>
                <a:lnTo>
                  <a:pt x="1571370" y="5539713"/>
                </a:lnTo>
                <a:lnTo>
                  <a:pt x="1582175" y="5526039"/>
                </a:lnTo>
                <a:lnTo>
                  <a:pt x="1584828" y="5525054"/>
                </a:lnTo>
                <a:lnTo>
                  <a:pt x="1606349" y="5526522"/>
                </a:lnTo>
                <a:cubicBezTo>
                  <a:pt x="1615361" y="5527112"/>
                  <a:pt x="1624904" y="5527112"/>
                  <a:pt x="1635508" y="5524750"/>
                </a:cubicBezTo>
                <a:cubicBezTo>
                  <a:pt x="1652472" y="5520027"/>
                  <a:pt x="1669438" y="5520027"/>
                  <a:pt x="1686403" y="5524750"/>
                </a:cubicBezTo>
                <a:cubicBezTo>
                  <a:pt x="1699127" y="5529474"/>
                  <a:pt x="1703368" y="5515304"/>
                  <a:pt x="1707609" y="5505858"/>
                </a:cubicBezTo>
                <a:cubicBezTo>
                  <a:pt x="1720333" y="5491687"/>
                  <a:pt x="1716091" y="5482241"/>
                  <a:pt x="1699127" y="5482241"/>
                </a:cubicBezTo>
                <a:cubicBezTo>
                  <a:pt x="1694885" y="5482241"/>
                  <a:pt x="1686403" y="5482241"/>
                  <a:pt x="1677921" y="5482241"/>
                </a:cubicBezTo>
                <a:cubicBezTo>
                  <a:pt x="1669438" y="5477517"/>
                  <a:pt x="1656714" y="5477517"/>
                  <a:pt x="1656714" y="5468070"/>
                </a:cubicBezTo>
                <a:cubicBezTo>
                  <a:pt x="1656714" y="5444454"/>
                  <a:pt x="1643990" y="5444454"/>
                  <a:pt x="1631266" y="5444454"/>
                </a:cubicBezTo>
                <a:cubicBezTo>
                  <a:pt x="1614302" y="5444454"/>
                  <a:pt x="1601578" y="5444454"/>
                  <a:pt x="1593095" y="5430284"/>
                </a:cubicBezTo>
                <a:cubicBezTo>
                  <a:pt x="1584613" y="5420837"/>
                  <a:pt x="1567647" y="5420837"/>
                  <a:pt x="1554923" y="5430284"/>
                </a:cubicBezTo>
                <a:cubicBezTo>
                  <a:pt x="1537959" y="5444454"/>
                  <a:pt x="1516753" y="5435007"/>
                  <a:pt x="1495547" y="5435007"/>
                </a:cubicBezTo>
                <a:cubicBezTo>
                  <a:pt x="1491305" y="5435007"/>
                  <a:pt x="1491305" y="5430284"/>
                  <a:pt x="1487064" y="5430284"/>
                </a:cubicBezTo>
                <a:cubicBezTo>
                  <a:pt x="1482822" y="5420837"/>
                  <a:pt x="1487064" y="5416113"/>
                  <a:pt x="1491305" y="5416113"/>
                </a:cubicBezTo>
                <a:cubicBezTo>
                  <a:pt x="1504028" y="5416113"/>
                  <a:pt x="1512511" y="5416113"/>
                  <a:pt x="1516753" y="5406667"/>
                </a:cubicBezTo>
                <a:cubicBezTo>
                  <a:pt x="1529476" y="5392497"/>
                  <a:pt x="1525234" y="5383051"/>
                  <a:pt x="1525234" y="5373604"/>
                </a:cubicBezTo>
                <a:cubicBezTo>
                  <a:pt x="1512511" y="5373604"/>
                  <a:pt x="1499788" y="5368880"/>
                  <a:pt x="1482822" y="5368880"/>
                </a:cubicBezTo>
                <a:cubicBezTo>
                  <a:pt x="1491305" y="5364157"/>
                  <a:pt x="1495547" y="5364157"/>
                  <a:pt x="1499788" y="5364157"/>
                </a:cubicBezTo>
                <a:cubicBezTo>
                  <a:pt x="1512511" y="5364157"/>
                  <a:pt x="1525234" y="5359433"/>
                  <a:pt x="1537959" y="5364157"/>
                </a:cubicBezTo>
                <a:cubicBezTo>
                  <a:pt x="1554923" y="5368880"/>
                  <a:pt x="1559166" y="5354710"/>
                  <a:pt x="1576130" y="5349988"/>
                </a:cubicBezTo>
                <a:cubicBezTo>
                  <a:pt x="1593095" y="5345264"/>
                  <a:pt x="1593095" y="5340541"/>
                  <a:pt x="1584613" y="5321647"/>
                </a:cubicBezTo>
                <a:cubicBezTo>
                  <a:pt x="1580372" y="5307477"/>
                  <a:pt x="1571889" y="5302753"/>
                  <a:pt x="1563406" y="5307477"/>
                </a:cubicBezTo>
                <a:cubicBezTo>
                  <a:pt x="1550683" y="5316924"/>
                  <a:pt x="1537959" y="5312200"/>
                  <a:pt x="1529476" y="5312200"/>
                </a:cubicBezTo>
                <a:cubicBezTo>
                  <a:pt x="1504028" y="5316924"/>
                  <a:pt x="1482822" y="5307477"/>
                  <a:pt x="1457375" y="5321647"/>
                </a:cubicBezTo>
                <a:cubicBezTo>
                  <a:pt x="1457375" y="5321647"/>
                  <a:pt x="1453133" y="5321647"/>
                  <a:pt x="1448892" y="5316924"/>
                </a:cubicBezTo>
                <a:cubicBezTo>
                  <a:pt x="1427686" y="5307477"/>
                  <a:pt x="1410720" y="5307477"/>
                  <a:pt x="1389514" y="5307477"/>
                </a:cubicBezTo>
                <a:cubicBezTo>
                  <a:pt x="1359826" y="5302753"/>
                  <a:pt x="1330137" y="5293308"/>
                  <a:pt x="1300448" y="5298031"/>
                </a:cubicBezTo>
                <a:cubicBezTo>
                  <a:pt x="1300448" y="5298031"/>
                  <a:pt x="1296206" y="5298031"/>
                  <a:pt x="1296206" y="5298031"/>
                </a:cubicBezTo>
                <a:cubicBezTo>
                  <a:pt x="1296206" y="5293308"/>
                  <a:pt x="1296206" y="5293308"/>
                  <a:pt x="1296206" y="5293308"/>
                </a:cubicBezTo>
                <a:cubicBezTo>
                  <a:pt x="1296206" y="5288584"/>
                  <a:pt x="1296206" y="5283861"/>
                  <a:pt x="1300448" y="5283861"/>
                </a:cubicBezTo>
                <a:cubicBezTo>
                  <a:pt x="1304689" y="5283861"/>
                  <a:pt x="1308931" y="5283861"/>
                  <a:pt x="1313172" y="5283861"/>
                </a:cubicBezTo>
                <a:cubicBezTo>
                  <a:pt x="1338620" y="5283861"/>
                  <a:pt x="1364067" y="5283861"/>
                  <a:pt x="1389514" y="5283861"/>
                </a:cubicBezTo>
                <a:cubicBezTo>
                  <a:pt x="1393756" y="5283861"/>
                  <a:pt x="1402239" y="5283861"/>
                  <a:pt x="1402239" y="5274414"/>
                </a:cubicBezTo>
                <a:cubicBezTo>
                  <a:pt x="1397997" y="5255520"/>
                  <a:pt x="1414962" y="5255520"/>
                  <a:pt x="1423445" y="5255520"/>
                </a:cubicBezTo>
                <a:cubicBezTo>
                  <a:pt x="1440409" y="5255520"/>
                  <a:pt x="1457375" y="5255520"/>
                  <a:pt x="1474339" y="5255520"/>
                </a:cubicBezTo>
                <a:cubicBezTo>
                  <a:pt x="1487064" y="5255520"/>
                  <a:pt x="1499788" y="5250797"/>
                  <a:pt x="1512511" y="5246073"/>
                </a:cubicBezTo>
                <a:lnTo>
                  <a:pt x="1510697" y="5244861"/>
                </a:lnTo>
                <a:lnTo>
                  <a:pt x="1932452" y="5244861"/>
                </a:lnTo>
                <a:lnTo>
                  <a:pt x="1932529" y="5240624"/>
                </a:lnTo>
                <a:cubicBezTo>
                  <a:pt x="1932529" y="5232705"/>
                  <a:pt x="1934649" y="5228744"/>
                  <a:pt x="1937300" y="5226765"/>
                </a:cubicBezTo>
                <a:lnTo>
                  <a:pt x="1941443" y="5225733"/>
                </a:lnTo>
                <a:lnTo>
                  <a:pt x="1942125" y="5222742"/>
                </a:lnTo>
                <a:cubicBezTo>
                  <a:pt x="1943715" y="5218867"/>
                  <a:pt x="1945834" y="5215768"/>
                  <a:pt x="1947955" y="5215768"/>
                </a:cubicBezTo>
                <a:cubicBezTo>
                  <a:pt x="1954315" y="5212667"/>
                  <a:pt x="1960675" y="5206469"/>
                  <a:pt x="1967564" y="5201045"/>
                </a:cubicBezTo>
                <a:lnTo>
                  <a:pt x="1979397" y="5195815"/>
                </a:lnTo>
                <a:lnTo>
                  <a:pt x="1945253" y="5185189"/>
                </a:lnTo>
                <a:cubicBezTo>
                  <a:pt x="1924047" y="5185189"/>
                  <a:pt x="1907081" y="5185189"/>
                  <a:pt x="1885875" y="5169351"/>
                </a:cubicBezTo>
                <a:cubicBezTo>
                  <a:pt x="1881634" y="5161433"/>
                  <a:pt x="1877392" y="5161433"/>
                  <a:pt x="1877392" y="5161433"/>
                </a:cubicBezTo>
                <a:cubicBezTo>
                  <a:pt x="1851945" y="5185189"/>
                  <a:pt x="1830739" y="5169351"/>
                  <a:pt x="1805292" y="5177272"/>
                </a:cubicBezTo>
                <a:cubicBezTo>
                  <a:pt x="1796809" y="5177272"/>
                  <a:pt x="1784084" y="5169351"/>
                  <a:pt x="1771361" y="5185189"/>
                </a:cubicBezTo>
                <a:cubicBezTo>
                  <a:pt x="1762878" y="5193110"/>
                  <a:pt x="1754396" y="5185189"/>
                  <a:pt x="1750154" y="5161433"/>
                </a:cubicBezTo>
                <a:cubicBezTo>
                  <a:pt x="1741673" y="5129756"/>
                  <a:pt x="1741673" y="5121837"/>
                  <a:pt x="1758637" y="5113917"/>
                </a:cubicBezTo>
                <a:cubicBezTo>
                  <a:pt x="1775602" y="5105998"/>
                  <a:pt x="1779844" y="5082241"/>
                  <a:pt x="1796809" y="5090160"/>
                </a:cubicBezTo>
                <a:cubicBezTo>
                  <a:pt x="1809533" y="5098081"/>
                  <a:pt x="1822256" y="5090160"/>
                  <a:pt x="1834979" y="5090160"/>
                </a:cubicBezTo>
                <a:cubicBezTo>
                  <a:pt x="1839221" y="5090160"/>
                  <a:pt x="1843462" y="5090160"/>
                  <a:pt x="1851945" y="5082241"/>
                </a:cubicBezTo>
                <a:cubicBezTo>
                  <a:pt x="1834979" y="5082241"/>
                  <a:pt x="1822256" y="5074322"/>
                  <a:pt x="1809533" y="5074322"/>
                </a:cubicBezTo>
                <a:cubicBezTo>
                  <a:pt x="1809533" y="5058482"/>
                  <a:pt x="1805292" y="5042646"/>
                  <a:pt x="1818015" y="5018887"/>
                </a:cubicBezTo>
                <a:cubicBezTo>
                  <a:pt x="1822256" y="5003051"/>
                  <a:pt x="1830739" y="5003051"/>
                  <a:pt x="1843462" y="5003051"/>
                </a:cubicBezTo>
                <a:cubicBezTo>
                  <a:pt x="1847704" y="5003051"/>
                  <a:pt x="1851945" y="4995130"/>
                  <a:pt x="1847704" y="4979292"/>
                </a:cubicBezTo>
                <a:cubicBezTo>
                  <a:pt x="1843462" y="4979292"/>
                  <a:pt x="1843462" y="4971373"/>
                  <a:pt x="1839221" y="4971373"/>
                </a:cubicBezTo>
                <a:cubicBezTo>
                  <a:pt x="1818015" y="4971373"/>
                  <a:pt x="1796809" y="4955534"/>
                  <a:pt x="1779844" y="4979292"/>
                </a:cubicBezTo>
                <a:cubicBezTo>
                  <a:pt x="1767120" y="4995130"/>
                  <a:pt x="1750154" y="4995130"/>
                  <a:pt x="1741673" y="4979292"/>
                </a:cubicBezTo>
                <a:cubicBezTo>
                  <a:pt x="1733190" y="4955534"/>
                  <a:pt x="1720465" y="4955534"/>
                  <a:pt x="1703501" y="4955534"/>
                </a:cubicBezTo>
                <a:cubicBezTo>
                  <a:pt x="1690778" y="4955534"/>
                  <a:pt x="1678053" y="4955534"/>
                  <a:pt x="1678053" y="4915939"/>
                </a:cubicBezTo>
                <a:cubicBezTo>
                  <a:pt x="1678053" y="4900101"/>
                  <a:pt x="1665329" y="4900101"/>
                  <a:pt x="1656846" y="4892180"/>
                </a:cubicBezTo>
                <a:cubicBezTo>
                  <a:pt x="1648365" y="4892180"/>
                  <a:pt x="1639882" y="4892180"/>
                  <a:pt x="1635640" y="4892180"/>
                </a:cubicBezTo>
                <a:cubicBezTo>
                  <a:pt x="1618676" y="4892180"/>
                  <a:pt x="1614434" y="4876344"/>
                  <a:pt x="1627159" y="4852585"/>
                </a:cubicBezTo>
                <a:lnTo>
                  <a:pt x="1630228" y="4842349"/>
                </a:lnTo>
                <a:lnTo>
                  <a:pt x="1625451" y="4844514"/>
                </a:lnTo>
                <a:cubicBezTo>
                  <a:pt x="1623066" y="4844223"/>
                  <a:pt x="1620416" y="4842287"/>
                  <a:pt x="1617236" y="4837637"/>
                </a:cubicBezTo>
                <a:cubicBezTo>
                  <a:pt x="1604516" y="4825239"/>
                  <a:pt x="1591797" y="4837637"/>
                  <a:pt x="1583316" y="4831439"/>
                </a:cubicBezTo>
                <a:cubicBezTo>
                  <a:pt x="1570596" y="4831439"/>
                  <a:pt x="1557876" y="4831439"/>
                  <a:pt x="1545157" y="4831439"/>
                </a:cubicBezTo>
                <a:cubicBezTo>
                  <a:pt x="1536676" y="4819041"/>
                  <a:pt x="1545157" y="4806643"/>
                  <a:pt x="1540916" y="4794245"/>
                </a:cubicBezTo>
                <a:cubicBezTo>
                  <a:pt x="1528197" y="4769450"/>
                  <a:pt x="1511237" y="4763251"/>
                  <a:pt x="1490036" y="4775649"/>
                </a:cubicBezTo>
                <a:cubicBezTo>
                  <a:pt x="1485797" y="4775649"/>
                  <a:pt x="1485797" y="4781847"/>
                  <a:pt x="1477316" y="4781847"/>
                </a:cubicBezTo>
                <a:cubicBezTo>
                  <a:pt x="1473076" y="4781847"/>
                  <a:pt x="1468837" y="4775649"/>
                  <a:pt x="1468837" y="4763251"/>
                </a:cubicBezTo>
                <a:cubicBezTo>
                  <a:pt x="1468837" y="4757052"/>
                  <a:pt x="1468837" y="4744654"/>
                  <a:pt x="1477316" y="4744654"/>
                </a:cubicBezTo>
                <a:cubicBezTo>
                  <a:pt x="1490036" y="4750854"/>
                  <a:pt x="1502757" y="4744654"/>
                  <a:pt x="1511237" y="4750854"/>
                </a:cubicBezTo>
                <a:cubicBezTo>
                  <a:pt x="1528197" y="4750854"/>
                  <a:pt x="1536676" y="4738456"/>
                  <a:pt x="1549397" y="4738456"/>
                </a:cubicBezTo>
                <a:cubicBezTo>
                  <a:pt x="1557876" y="4732256"/>
                  <a:pt x="1562117" y="4713660"/>
                  <a:pt x="1562117" y="4701262"/>
                </a:cubicBezTo>
                <a:cubicBezTo>
                  <a:pt x="1570596" y="4682666"/>
                  <a:pt x="1570596" y="4676467"/>
                  <a:pt x="1583316" y="4688864"/>
                </a:cubicBezTo>
                <a:cubicBezTo>
                  <a:pt x="1600276" y="4695064"/>
                  <a:pt x="1617236" y="4701262"/>
                  <a:pt x="1634196" y="4713660"/>
                </a:cubicBezTo>
                <a:cubicBezTo>
                  <a:pt x="1638436" y="4719860"/>
                  <a:pt x="1646916" y="4713660"/>
                  <a:pt x="1655396" y="4713660"/>
                </a:cubicBezTo>
                <a:cubicBezTo>
                  <a:pt x="1659636" y="4713660"/>
                  <a:pt x="1659636" y="4701262"/>
                  <a:pt x="1663876" y="4695064"/>
                </a:cubicBezTo>
                <a:cubicBezTo>
                  <a:pt x="1672356" y="4682666"/>
                  <a:pt x="1663876" y="4676467"/>
                  <a:pt x="1659636" y="4664069"/>
                </a:cubicBezTo>
                <a:cubicBezTo>
                  <a:pt x="1655396" y="4651671"/>
                  <a:pt x="1642676" y="4651671"/>
                  <a:pt x="1634196" y="4639273"/>
                </a:cubicBezTo>
                <a:cubicBezTo>
                  <a:pt x="1629956" y="4633075"/>
                  <a:pt x="1629956" y="4633075"/>
                  <a:pt x="1629956" y="4626877"/>
                </a:cubicBezTo>
                <a:cubicBezTo>
                  <a:pt x="1629956" y="4620677"/>
                  <a:pt x="1634196" y="4620677"/>
                  <a:pt x="1638436" y="4620677"/>
                </a:cubicBezTo>
                <a:cubicBezTo>
                  <a:pt x="1651156" y="4620677"/>
                  <a:pt x="1668116" y="4614479"/>
                  <a:pt x="1680836" y="4626877"/>
                </a:cubicBezTo>
                <a:cubicBezTo>
                  <a:pt x="1680836" y="4633075"/>
                  <a:pt x="1685076" y="4626877"/>
                  <a:pt x="1685076" y="4626877"/>
                </a:cubicBezTo>
                <a:cubicBezTo>
                  <a:pt x="1693556" y="4620677"/>
                  <a:pt x="1685076" y="4620677"/>
                  <a:pt x="1685076" y="4614479"/>
                </a:cubicBezTo>
                <a:cubicBezTo>
                  <a:pt x="1680836" y="4608279"/>
                  <a:pt x="1680836" y="4595882"/>
                  <a:pt x="1689315" y="4595882"/>
                </a:cubicBezTo>
                <a:cubicBezTo>
                  <a:pt x="1697796" y="4595882"/>
                  <a:pt x="1706275" y="4595882"/>
                  <a:pt x="1718995" y="4595882"/>
                </a:cubicBezTo>
                <a:cubicBezTo>
                  <a:pt x="1706275" y="4583484"/>
                  <a:pt x="1693556" y="4583484"/>
                  <a:pt x="1680836" y="4577286"/>
                </a:cubicBezTo>
                <a:cubicBezTo>
                  <a:pt x="1672356" y="4571086"/>
                  <a:pt x="1672356" y="4564888"/>
                  <a:pt x="1676596" y="4558688"/>
                </a:cubicBezTo>
                <a:cubicBezTo>
                  <a:pt x="1680836" y="4533894"/>
                  <a:pt x="1680836" y="4527694"/>
                  <a:pt x="1663876" y="4521496"/>
                </a:cubicBezTo>
                <a:cubicBezTo>
                  <a:pt x="1659636" y="4521496"/>
                  <a:pt x="1651156" y="4521496"/>
                  <a:pt x="1646916" y="4521496"/>
                </a:cubicBezTo>
                <a:cubicBezTo>
                  <a:pt x="1646916" y="4515296"/>
                  <a:pt x="1646916" y="4515296"/>
                  <a:pt x="1646916" y="4509098"/>
                </a:cubicBezTo>
                <a:cubicBezTo>
                  <a:pt x="1646916" y="4509098"/>
                  <a:pt x="1646916" y="4502899"/>
                  <a:pt x="1646916" y="4502899"/>
                </a:cubicBezTo>
                <a:cubicBezTo>
                  <a:pt x="1676596" y="4509098"/>
                  <a:pt x="1697796" y="4478103"/>
                  <a:pt x="1727476" y="4478103"/>
                </a:cubicBezTo>
                <a:cubicBezTo>
                  <a:pt x="1744436" y="4478103"/>
                  <a:pt x="1761396" y="4465705"/>
                  <a:pt x="1778356" y="4447109"/>
                </a:cubicBezTo>
                <a:cubicBezTo>
                  <a:pt x="1778356" y="4440911"/>
                  <a:pt x="1786835" y="4440911"/>
                  <a:pt x="1786835" y="4434711"/>
                </a:cubicBezTo>
                <a:cubicBezTo>
                  <a:pt x="1786835" y="4422314"/>
                  <a:pt x="1778356" y="4422314"/>
                  <a:pt x="1774116" y="4422314"/>
                </a:cubicBezTo>
                <a:cubicBezTo>
                  <a:pt x="1761396" y="4422314"/>
                  <a:pt x="1748676" y="4422314"/>
                  <a:pt x="1735955" y="4422314"/>
                </a:cubicBezTo>
                <a:cubicBezTo>
                  <a:pt x="1731716" y="4422314"/>
                  <a:pt x="1727476" y="4422314"/>
                  <a:pt x="1727476" y="4416115"/>
                </a:cubicBezTo>
                <a:cubicBezTo>
                  <a:pt x="1727476" y="4409916"/>
                  <a:pt x="1727476" y="4403718"/>
                  <a:pt x="1731716" y="4403718"/>
                </a:cubicBezTo>
                <a:cubicBezTo>
                  <a:pt x="1740195" y="4403718"/>
                  <a:pt x="1744436" y="4391320"/>
                  <a:pt x="1757156" y="4391320"/>
                </a:cubicBezTo>
                <a:cubicBezTo>
                  <a:pt x="1769875" y="4391320"/>
                  <a:pt x="1782595" y="4391320"/>
                  <a:pt x="1795316" y="4391320"/>
                </a:cubicBezTo>
                <a:cubicBezTo>
                  <a:pt x="1803795" y="4385120"/>
                  <a:pt x="1799555" y="4372722"/>
                  <a:pt x="1799555" y="4366524"/>
                </a:cubicBezTo>
                <a:cubicBezTo>
                  <a:pt x="1799555" y="4360326"/>
                  <a:pt x="1799555" y="4354126"/>
                  <a:pt x="1799555" y="4354126"/>
                </a:cubicBezTo>
                <a:cubicBezTo>
                  <a:pt x="1774116" y="4347928"/>
                  <a:pt x="1761396" y="4316933"/>
                  <a:pt x="1735955" y="4316933"/>
                </a:cubicBezTo>
                <a:cubicBezTo>
                  <a:pt x="1685076" y="4316933"/>
                  <a:pt x="1638436" y="4335530"/>
                  <a:pt x="1587556" y="4329331"/>
                </a:cubicBezTo>
                <a:cubicBezTo>
                  <a:pt x="1579077" y="4323133"/>
                  <a:pt x="1566356" y="4335530"/>
                  <a:pt x="1566356" y="4316933"/>
                </a:cubicBezTo>
                <a:cubicBezTo>
                  <a:pt x="1562117" y="4292137"/>
                  <a:pt x="1579077" y="4304535"/>
                  <a:pt x="1587556" y="4304535"/>
                </a:cubicBezTo>
                <a:cubicBezTo>
                  <a:pt x="1604516" y="4310735"/>
                  <a:pt x="1621476" y="4292137"/>
                  <a:pt x="1638436" y="4292137"/>
                </a:cubicBezTo>
                <a:cubicBezTo>
                  <a:pt x="1655396" y="4298337"/>
                  <a:pt x="1676596" y="4304535"/>
                  <a:pt x="1693556" y="4292137"/>
                </a:cubicBezTo>
                <a:cubicBezTo>
                  <a:pt x="1723235" y="4279739"/>
                  <a:pt x="1752915" y="4285939"/>
                  <a:pt x="1778356" y="4285939"/>
                </a:cubicBezTo>
                <a:cubicBezTo>
                  <a:pt x="1833475" y="4279739"/>
                  <a:pt x="1884355" y="4261143"/>
                  <a:pt x="1922515" y="4205354"/>
                </a:cubicBezTo>
                <a:cubicBezTo>
                  <a:pt x="1939475" y="4186758"/>
                  <a:pt x="1956435" y="4186758"/>
                  <a:pt x="1973395" y="4186758"/>
                </a:cubicBezTo>
                <a:cubicBezTo>
                  <a:pt x="1977635" y="4186758"/>
                  <a:pt x="1990355" y="4192956"/>
                  <a:pt x="1990355" y="4180558"/>
                </a:cubicBezTo>
                <a:cubicBezTo>
                  <a:pt x="1990355" y="4155763"/>
                  <a:pt x="1977635" y="4168161"/>
                  <a:pt x="1973395" y="4168161"/>
                </a:cubicBezTo>
                <a:cubicBezTo>
                  <a:pt x="1901315" y="4168161"/>
                  <a:pt x="1829235" y="4168161"/>
                  <a:pt x="1752915" y="4168161"/>
                </a:cubicBezTo>
                <a:cubicBezTo>
                  <a:pt x="1727476" y="4168161"/>
                  <a:pt x="1710516" y="4137167"/>
                  <a:pt x="1689315" y="4106171"/>
                </a:cubicBezTo>
                <a:cubicBezTo>
                  <a:pt x="1689315" y="4106171"/>
                  <a:pt x="1689315" y="4099973"/>
                  <a:pt x="1689315" y="4093775"/>
                </a:cubicBezTo>
                <a:cubicBezTo>
                  <a:pt x="1697796" y="4075178"/>
                  <a:pt x="1702036" y="4062780"/>
                  <a:pt x="1706275" y="4044184"/>
                </a:cubicBezTo>
                <a:lnTo>
                  <a:pt x="1709369" y="4034234"/>
                </a:lnTo>
                <a:lnTo>
                  <a:pt x="1615341" y="4034234"/>
                </a:lnTo>
                <a:cubicBezTo>
                  <a:pt x="1606858" y="4034234"/>
                  <a:pt x="1598377" y="4027942"/>
                  <a:pt x="1589894" y="4021650"/>
                </a:cubicBezTo>
                <a:cubicBezTo>
                  <a:pt x="1585652" y="4021650"/>
                  <a:pt x="1581411" y="4034234"/>
                  <a:pt x="1572928" y="4034234"/>
                </a:cubicBezTo>
                <a:cubicBezTo>
                  <a:pt x="1547481" y="4034234"/>
                  <a:pt x="1522033" y="4027942"/>
                  <a:pt x="1500827" y="4015358"/>
                </a:cubicBezTo>
                <a:cubicBezTo>
                  <a:pt x="1492344" y="4015358"/>
                  <a:pt x="1479621" y="4009066"/>
                  <a:pt x="1471138" y="4015358"/>
                </a:cubicBezTo>
                <a:cubicBezTo>
                  <a:pt x="1458414" y="4027942"/>
                  <a:pt x="1441450" y="4021650"/>
                  <a:pt x="1428725" y="4021650"/>
                </a:cubicBezTo>
                <a:cubicBezTo>
                  <a:pt x="1416002" y="4021650"/>
                  <a:pt x="1399038" y="4034234"/>
                  <a:pt x="1386313" y="4015358"/>
                </a:cubicBezTo>
                <a:cubicBezTo>
                  <a:pt x="1377831" y="4002775"/>
                  <a:pt x="1373589" y="4021650"/>
                  <a:pt x="1365106" y="4021650"/>
                </a:cubicBezTo>
                <a:cubicBezTo>
                  <a:pt x="1314211" y="4021650"/>
                  <a:pt x="1259075" y="4021650"/>
                  <a:pt x="1203939" y="4021650"/>
                </a:cubicBezTo>
                <a:cubicBezTo>
                  <a:pt x="1170009" y="4002775"/>
                  <a:pt x="1136078" y="4015358"/>
                  <a:pt x="1102148" y="4015358"/>
                </a:cubicBezTo>
                <a:cubicBezTo>
                  <a:pt x="1093665" y="4015358"/>
                  <a:pt x="1085184" y="4009066"/>
                  <a:pt x="1080942" y="3996483"/>
                </a:cubicBezTo>
                <a:cubicBezTo>
                  <a:pt x="1093665" y="3990191"/>
                  <a:pt x="1106390" y="3983899"/>
                  <a:pt x="1119114" y="3983899"/>
                </a:cubicBezTo>
                <a:cubicBezTo>
                  <a:pt x="1136078" y="3983899"/>
                  <a:pt x="1153044" y="3983899"/>
                  <a:pt x="1170009" y="3983899"/>
                </a:cubicBezTo>
                <a:cubicBezTo>
                  <a:pt x="1178492" y="3983899"/>
                  <a:pt x="1195456" y="3983899"/>
                  <a:pt x="1191215" y="3958731"/>
                </a:cubicBezTo>
                <a:cubicBezTo>
                  <a:pt x="1191215" y="3946147"/>
                  <a:pt x="1199698" y="3946147"/>
                  <a:pt x="1203939" y="3946147"/>
                </a:cubicBezTo>
                <a:cubicBezTo>
                  <a:pt x="1229386" y="3946147"/>
                  <a:pt x="1254834" y="3946147"/>
                  <a:pt x="1280281" y="3946147"/>
                </a:cubicBezTo>
                <a:cubicBezTo>
                  <a:pt x="1284523" y="3946147"/>
                  <a:pt x="1288764" y="3946147"/>
                  <a:pt x="1293005" y="3946147"/>
                </a:cubicBezTo>
                <a:cubicBezTo>
                  <a:pt x="1297247" y="3946147"/>
                  <a:pt x="1297247" y="3939856"/>
                  <a:pt x="1297247" y="3933564"/>
                </a:cubicBezTo>
                <a:cubicBezTo>
                  <a:pt x="1297247" y="3933564"/>
                  <a:pt x="1297247" y="3933564"/>
                  <a:pt x="1297247" y="3927272"/>
                </a:cubicBezTo>
                <a:cubicBezTo>
                  <a:pt x="1297247" y="3927272"/>
                  <a:pt x="1293005" y="3927272"/>
                  <a:pt x="1293005" y="3927272"/>
                </a:cubicBezTo>
                <a:cubicBezTo>
                  <a:pt x="1263317" y="3933564"/>
                  <a:pt x="1233628" y="3920981"/>
                  <a:pt x="1203939" y="3914688"/>
                </a:cubicBezTo>
                <a:cubicBezTo>
                  <a:pt x="1182733" y="3914688"/>
                  <a:pt x="1165767" y="3914688"/>
                  <a:pt x="1144561" y="3902104"/>
                </a:cubicBezTo>
                <a:cubicBezTo>
                  <a:pt x="1140320" y="3895813"/>
                  <a:pt x="1136078" y="3895813"/>
                  <a:pt x="1136078" y="3895813"/>
                </a:cubicBezTo>
                <a:cubicBezTo>
                  <a:pt x="1110631" y="3914688"/>
                  <a:pt x="1089425" y="3902104"/>
                  <a:pt x="1063978" y="3908397"/>
                </a:cubicBezTo>
                <a:cubicBezTo>
                  <a:pt x="1055495" y="3908397"/>
                  <a:pt x="1042771" y="3902104"/>
                  <a:pt x="1030047" y="3914688"/>
                </a:cubicBezTo>
                <a:cubicBezTo>
                  <a:pt x="1021565" y="3920981"/>
                  <a:pt x="1013082" y="3914688"/>
                  <a:pt x="1008840" y="3895813"/>
                </a:cubicBezTo>
                <a:cubicBezTo>
                  <a:pt x="1000359" y="3870645"/>
                  <a:pt x="1000359" y="3864354"/>
                  <a:pt x="1017323" y="3858061"/>
                </a:cubicBezTo>
                <a:cubicBezTo>
                  <a:pt x="1034288" y="3851770"/>
                  <a:pt x="1038530" y="3832895"/>
                  <a:pt x="1055495" y="3839186"/>
                </a:cubicBezTo>
                <a:cubicBezTo>
                  <a:pt x="1068219" y="3845479"/>
                  <a:pt x="1080942" y="3839186"/>
                  <a:pt x="1093665" y="3839186"/>
                </a:cubicBezTo>
                <a:cubicBezTo>
                  <a:pt x="1097907" y="3839186"/>
                  <a:pt x="1102148" y="3839186"/>
                  <a:pt x="1110631" y="3832895"/>
                </a:cubicBezTo>
                <a:cubicBezTo>
                  <a:pt x="1093665" y="3832895"/>
                  <a:pt x="1080942" y="3826602"/>
                  <a:pt x="1068219" y="3826602"/>
                </a:cubicBezTo>
                <a:cubicBezTo>
                  <a:pt x="1068219" y="3814018"/>
                  <a:pt x="1063978" y="3801436"/>
                  <a:pt x="1076701" y="3782559"/>
                </a:cubicBezTo>
                <a:cubicBezTo>
                  <a:pt x="1080942" y="3769977"/>
                  <a:pt x="1089425" y="3769977"/>
                  <a:pt x="1102148" y="3769977"/>
                </a:cubicBezTo>
                <a:cubicBezTo>
                  <a:pt x="1106390" y="3769977"/>
                  <a:pt x="1110631" y="3763684"/>
                  <a:pt x="1106390" y="3751100"/>
                </a:cubicBezTo>
                <a:cubicBezTo>
                  <a:pt x="1102148" y="3751100"/>
                  <a:pt x="1102148" y="3744809"/>
                  <a:pt x="1097907" y="3744809"/>
                </a:cubicBezTo>
                <a:cubicBezTo>
                  <a:pt x="1076701" y="3744809"/>
                  <a:pt x="1055495" y="3732225"/>
                  <a:pt x="1038530" y="3751100"/>
                </a:cubicBezTo>
                <a:cubicBezTo>
                  <a:pt x="1025806" y="3763684"/>
                  <a:pt x="1008840" y="3763684"/>
                  <a:pt x="1000359" y="3751100"/>
                </a:cubicBezTo>
                <a:cubicBezTo>
                  <a:pt x="991876" y="3732225"/>
                  <a:pt x="979152" y="3732225"/>
                  <a:pt x="962187" y="3732225"/>
                </a:cubicBezTo>
                <a:cubicBezTo>
                  <a:pt x="949464" y="3732225"/>
                  <a:pt x="936740" y="3732225"/>
                  <a:pt x="936740" y="3700766"/>
                </a:cubicBezTo>
                <a:cubicBezTo>
                  <a:pt x="936740" y="3688182"/>
                  <a:pt x="924015" y="3688182"/>
                  <a:pt x="915532" y="3681889"/>
                </a:cubicBezTo>
                <a:cubicBezTo>
                  <a:pt x="907051" y="3681889"/>
                  <a:pt x="898568" y="3681889"/>
                  <a:pt x="894326" y="3681889"/>
                </a:cubicBezTo>
                <a:cubicBezTo>
                  <a:pt x="877362" y="3681889"/>
                  <a:pt x="873121" y="3669307"/>
                  <a:pt x="885845" y="3650430"/>
                </a:cubicBezTo>
                <a:cubicBezTo>
                  <a:pt x="890085" y="3637846"/>
                  <a:pt x="894326" y="3618971"/>
                  <a:pt x="907051" y="3625264"/>
                </a:cubicBezTo>
                <a:cubicBezTo>
                  <a:pt x="924015" y="3631555"/>
                  <a:pt x="940981" y="3631555"/>
                  <a:pt x="957946" y="3625264"/>
                </a:cubicBezTo>
                <a:cubicBezTo>
                  <a:pt x="979152" y="3618971"/>
                  <a:pt x="996117" y="3625264"/>
                  <a:pt x="1013082" y="3625264"/>
                </a:cubicBezTo>
                <a:cubicBezTo>
                  <a:pt x="1030047" y="3625264"/>
                  <a:pt x="1042771" y="3612680"/>
                  <a:pt x="1059736" y="3612680"/>
                </a:cubicBezTo>
                <a:lnTo>
                  <a:pt x="1065471" y="3606894"/>
                </a:lnTo>
                <a:lnTo>
                  <a:pt x="1300457" y="3606894"/>
                </a:lnTo>
                <a:lnTo>
                  <a:pt x="1292447" y="3599416"/>
                </a:lnTo>
                <a:cubicBezTo>
                  <a:pt x="1287146" y="3593477"/>
                  <a:pt x="1281844" y="3589518"/>
                  <a:pt x="1273361" y="3593477"/>
                </a:cubicBezTo>
                <a:cubicBezTo>
                  <a:pt x="1260637" y="3601398"/>
                  <a:pt x="1247914" y="3593477"/>
                  <a:pt x="1235191" y="3593477"/>
                </a:cubicBezTo>
                <a:cubicBezTo>
                  <a:pt x="1230949" y="3593477"/>
                  <a:pt x="1226708" y="3593477"/>
                  <a:pt x="1218225" y="3585558"/>
                </a:cubicBezTo>
                <a:cubicBezTo>
                  <a:pt x="1235191" y="3585558"/>
                  <a:pt x="1247914" y="3577639"/>
                  <a:pt x="1260637" y="3577639"/>
                </a:cubicBezTo>
                <a:cubicBezTo>
                  <a:pt x="1260637" y="3561799"/>
                  <a:pt x="1264878" y="3545963"/>
                  <a:pt x="1252155" y="3522204"/>
                </a:cubicBezTo>
                <a:cubicBezTo>
                  <a:pt x="1247914" y="3506367"/>
                  <a:pt x="1239431" y="3506367"/>
                  <a:pt x="1226708" y="3506367"/>
                </a:cubicBezTo>
                <a:cubicBezTo>
                  <a:pt x="1222466" y="3506367"/>
                  <a:pt x="1218225" y="3498447"/>
                  <a:pt x="1222466" y="3482609"/>
                </a:cubicBezTo>
                <a:cubicBezTo>
                  <a:pt x="1226708" y="3482609"/>
                  <a:pt x="1226708" y="3474690"/>
                  <a:pt x="1230949" y="3474690"/>
                </a:cubicBezTo>
                <a:cubicBezTo>
                  <a:pt x="1252155" y="3474690"/>
                  <a:pt x="1273361" y="3458851"/>
                  <a:pt x="1290326" y="3482609"/>
                </a:cubicBezTo>
                <a:cubicBezTo>
                  <a:pt x="1303050" y="3498447"/>
                  <a:pt x="1320016" y="3498447"/>
                  <a:pt x="1328497" y="3482609"/>
                </a:cubicBezTo>
                <a:cubicBezTo>
                  <a:pt x="1336980" y="3458851"/>
                  <a:pt x="1349705" y="3458851"/>
                  <a:pt x="1366669" y="3458851"/>
                </a:cubicBezTo>
                <a:cubicBezTo>
                  <a:pt x="1379392" y="3458851"/>
                  <a:pt x="1392117" y="3458851"/>
                  <a:pt x="1392117" y="3419256"/>
                </a:cubicBezTo>
                <a:cubicBezTo>
                  <a:pt x="1392117" y="3403418"/>
                  <a:pt x="1404841" y="3403418"/>
                  <a:pt x="1413324" y="3395497"/>
                </a:cubicBezTo>
                <a:cubicBezTo>
                  <a:pt x="1421805" y="3395497"/>
                  <a:pt x="1430288" y="3395497"/>
                  <a:pt x="1434530" y="3395497"/>
                </a:cubicBezTo>
                <a:cubicBezTo>
                  <a:pt x="1451494" y="3395497"/>
                  <a:pt x="1455736" y="3379661"/>
                  <a:pt x="1443011" y="3355902"/>
                </a:cubicBezTo>
                <a:lnTo>
                  <a:pt x="1439942" y="3345666"/>
                </a:lnTo>
                <a:lnTo>
                  <a:pt x="1444719" y="3347831"/>
                </a:lnTo>
                <a:cubicBezTo>
                  <a:pt x="1447104" y="3347541"/>
                  <a:pt x="1449754" y="3345604"/>
                  <a:pt x="1452934" y="3340954"/>
                </a:cubicBezTo>
                <a:cubicBezTo>
                  <a:pt x="1465654" y="3328556"/>
                  <a:pt x="1478373" y="3340954"/>
                  <a:pt x="1486854" y="3334756"/>
                </a:cubicBezTo>
                <a:cubicBezTo>
                  <a:pt x="1499574" y="3334756"/>
                  <a:pt x="1512294" y="3334756"/>
                  <a:pt x="1525013" y="3334756"/>
                </a:cubicBezTo>
                <a:cubicBezTo>
                  <a:pt x="1533494" y="3322358"/>
                  <a:pt x="1525013" y="3309960"/>
                  <a:pt x="1529254" y="3297562"/>
                </a:cubicBezTo>
                <a:cubicBezTo>
                  <a:pt x="1541973" y="3272766"/>
                  <a:pt x="1558933" y="3266568"/>
                  <a:pt x="1580134" y="3278966"/>
                </a:cubicBezTo>
                <a:cubicBezTo>
                  <a:pt x="1584373" y="3278966"/>
                  <a:pt x="1584373" y="3285164"/>
                  <a:pt x="1592854" y="3285164"/>
                </a:cubicBezTo>
                <a:cubicBezTo>
                  <a:pt x="1597094" y="3285164"/>
                  <a:pt x="1601333" y="3278966"/>
                  <a:pt x="1601333" y="3266568"/>
                </a:cubicBezTo>
                <a:cubicBezTo>
                  <a:pt x="1601333" y="3260369"/>
                  <a:pt x="1601333" y="3247971"/>
                  <a:pt x="1592854" y="3247971"/>
                </a:cubicBezTo>
                <a:cubicBezTo>
                  <a:pt x="1580134" y="3254170"/>
                  <a:pt x="1567413" y="3247971"/>
                  <a:pt x="1558933" y="3254170"/>
                </a:cubicBezTo>
                <a:cubicBezTo>
                  <a:pt x="1541973" y="3254170"/>
                  <a:pt x="1533494" y="3241773"/>
                  <a:pt x="1520773" y="3241773"/>
                </a:cubicBezTo>
                <a:cubicBezTo>
                  <a:pt x="1512294" y="3235573"/>
                  <a:pt x="1508053" y="3216977"/>
                  <a:pt x="1508053" y="3204579"/>
                </a:cubicBezTo>
                <a:cubicBezTo>
                  <a:pt x="1499574" y="3185983"/>
                  <a:pt x="1499574" y="3179784"/>
                  <a:pt x="1486854" y="3192181"/>
                </a:cubicBezTo>
                <a:cubicBezTo>
                  <a:pt x="1469894" y="3198381"/>
                  <a:pt x="1452934" y="3204579"/>
                  <a:pt x="1435974" y="3216977"/>
                </a:cubicBezTo>
                <a:cubicBezTo>
                  <a:pt x="1431734" y="3223177"/>
                  <a:pt x="1423254" y="3216977"/>
                  <a:pt x="1414774" y="3216977"/>
                </a:cubicBezTo>
                <a:cubicBezTo>
                  <a:pt x="1410534" y="3216977"/>
                  <a:pt x="1410534" y="3204579"/>
                  <a:pt x="1406294" y="3198381"/>
                </a:cubicBezTo>
                <a:cubicBezTo>
                  <a:pt x="1397814" y="3185983"/>
                  <a:pt x="1406294" y="3179784"/>
                  <a:pt x="1410534" y="3167386"/>
                </a:cubicBezTo>
                <a:cubicBezTo>
                  <a:pt x="1414774" y="3154988"/>
                  <a:pt x="1427494" y="3154988"/>
                  <a:pt x="1435974" y="3142590"/>
                </a:cubicBezTo>
                <a:cubicBezTo>
                  <a:pt x="1440214" y="3136392"/>
                  <a:pt x="1440214" y="3136392"/>
                  <a:pt x="1440214" y="3130194"/>
                </a:cubicBezTo>
                <a:cubicBezTo>
                  <a:pt x="1440214" y="3123994"/>
                  <a:pt x="1435974" y="3123994"/>
                  <a:pt x="1431734" y="3123994"/>
                </a:cubicBezTo>
                <a:cubicBezTo>
                  <a:pt x="1419014" y="3123994"/>
                  <a:pt x="1402054" y="3117796"/>
                  <a:pt x="1389334" y="3130194"/>
                </a:cubicBezTo>
                <a:cubicBezTo>
                  <a:pt x="1389334" y="3136392"/>
                  <a:pt x="1385094" y="3130194"/>
                  <a:pt x="1385094" y="3130194"/>
                </a:cubicBezTo>
                <a:cubicBezTo>
                  <a:pt x="1376614" y="3123994"/>
                  <a:pt x="1385094" y="3123994"/>
                  <a:pt x="1385094" y="3117796"/>
                </a:cubicBezTo>
                <a:cubicBezTo>
                  <a:pt x="1389334" y="3111596"/>
                  <a:pt x="1389334" y="3099199"/>
                  <a:pt x="1380855" y="3099199"/>
                </a:cubicBezTo>
                <a:cubicBezTo>
                  <a:pt x="1372374" y="3099199"/>
                  <a:pt x="1363895" y="3099199"/>
                  <a:pt x="1351175" y="3099199"/>
                </a:cubicBezTo>
                <a:cubicBezTo>
                  <a:pt x="1363895" y="3086801"/>
                  <a:pt x="1376614" y="3086801"/>
                  <a:pt x="1389334" y="3080603"/>
                </a:cubicBezTo>
                <a:cubicBezTo>
                  <a:pt x="1397814" y="3074403"/>
                  <a:pt x="1397814" y="3068205"/>
                  <a:pt x="1393574" y="3062005"/>
                </a:cubicBezTo>
                <a:cubicBezTo>
                  <a:pt x="1389334" y="3037211"/>
                  <a:pt x="1389334" y="3031011"/>
                  <a:pt x="1406294" y="3024813"/>
                </a:cubicBezTo>
                <a:cubicBezTo>
                  <a:pt x="1410534" y="3024813"/>
                  <a:pt x="1419014" y="3024813"/>
                  <a:pt x="1423254" y="3024813"/>
                </a:cubicBezTo>
                <a:cubicBezTo>
                  <a:pt x="1423254" y="3018613"/>
                  <a:pt x="1423254" y="3018613"/>
                  <a:pt x="1423254" y="3012416"/>
                </a:cubicBezTo>
                <a:cubicBezTo>
                  <a:pt x="1423254" y="3012416"/>
                  <a:pt x="1423254" y="3006216"/>
                  <a:pt x="1423254" y="3006216"/>
                </a:cubicBezTo>
                <a:cubicBezTo>
                  <a:pt x="1393574" y="3012416"/>
                  <a:pt x="1372374" y="2981420"/>
                  <a:pt x="1342694" y="2981420"/>
                </a:cubicBezTo>
                <a:cubicBezTo>
                  <a:pt x="1325734" y="2981420"/>
                  <a:pt x="1308774" y="2969022"/>
                  <a:pt x="1291814" y="2950426"/>
                </a:cubicBezTo>
                <a:cubicBezTo>
                  <a:pt x="1291814" y="2944228"/>
                  <a:pt x="1283335" y="2944228"/>
                  <a:pt x="1283335" y="2938029"/>
                </a:cubicBezTo>
                <a:cubicBezTo>
                  <a:pt x="1283335" y="2925631"/>
                  <a:pt x="1291814" y="2925631"/>
                  <a:pt x="1296054" y="2925631"/>
                </a:cubicBezTo>
                <a:cubicBezTo>
                  <a:pt x="1308774" y="2925631"/>
                  <a:pt x="1321494" y="2925631"/>
                  <a:pt x="1334215" y="2925631"/>
                </a:cubicBezTo>
                <a:cubicBezTo>
                  <a:pt x="1338454" y="2925631"/>
                  <a:pt x="1342694" y="2925631"/>
                  <a:pt x="1342694" y="2919432"/>
                </a:cubicBezTo>
                <a:cubicBezTo>
                  <a:pt x="1342694" y="2913233"/>
                  <a:pt x="1342694" y="2907035"/>
                  <a:pt x="1338454" y="2907035"/>
                </a:cubicBezTo>
                <a:cubicBezTo>
                  <a:pt x="1329975" y="2907035"/>
                  <a:pt x="1325734" y="2894637"/>
                  <a:pt x="1313014" y="2894637"/>
                </a:cubicBezTo>
                <a:cubicBezTo>
                  <a:pt x="1300295" y="2894637"/>
                  <a:pt x="1287575" y="2894637"/>
                  <a:pt x="1274854" y="2894637"/>
                </a:cubicBezTo>
                <a:cubicBezTo>
                  <a:pt x="1266375" y="2888437"/>
                  <a:pt x="1270615" y="2876039"/>
                  <a:pt x="1270615" y="2869841"/>
                </a:cubicBezTo>
                <a:cubicBezTo>
                  <a:pt x="1270615" y="2863643"/>
                  <a:pt x="1270615" y="2857443"/>
                  <a:pt x="1270615" y="2857443"/>
                </a:cubicBezTo>
                <a:cubicBezTo>
                  <a:pt x="1296054" y="2851245"/>
                  <a:pt x="1308774" y="2820250"/>
                  <a:pt x="1334215" y="2820250"/>
                </a:cubicBezTo>
                <a:cubicBezTo>
                  <a:pt x="1385094" y="2820250"/>
                  <a:pt x="1431734" y="2838847"/>
                  <a:pt x="1482614" y="2832648"/>
                </a:cubicBezTo>
                <a:cubicBezTo>
                  <a:pt x="1491093" y="2826450"/>
                  <a:pt x="1503814" y="2838847"/>
                  <a:pt x="1503814" y="2820250"/>
                </a:cubicBezTo>
                <a:cubicBezTo>
                  <a:pt x="1508053" y="2795454"/>
                  <a:pt x="1491093" y="2807852"/>
                  <a:pt x="1482614" y="2807852"/>
                </a:cubicBezTo>
                <a:cubicBezTo>
                  <a:pt x="1465654" y="2814052"/>
                  <a:pt x="1448694" y="2795454"/>
                  <a:pt x="1431734" y="2795454"/>
                </a:cubicBezTo>
                <a:cubicBezTo>
                  <a:pt x="1414774" y="2801654"/>
                  <a:pt x="1393574" y="2807852"/>
                  <a:pt x="1376614" y="2795454"/>
                </a:cubicBezTo>
                <a:cubicBezTo>
                  <a:pt x="1346935" y="2783056"/>
                  <a:pt x="1317255" y="2789256"/>
                  <a:pt x="1291814" y="2789256"/>
                </a:cubicBezTo>
                <a:cubicBezTo>
                  <a:pt x="1236695" y="2783056"/>
                  <a:pt x="1185815" y="2764460"/>
                  <a:pt x="1147655" y="2708671"/>
                </a:cubicBezTo>
                <a:cubicBezTo>
                  <a:pt x="1130695" y="2690075"/>
                  <a:pt x="1113735" y="2690075"/>
                  <a:pt x="1096775" y="2690075"/>
                </a:cubicBezTo>
                <a:cubicBezTo>
                  <a:pt x="1092535" y="2690075"/>
                  <a:pt x="1079815" y="2696273"/>
                  <a:pt x="1079815" y="2683875"/>
                </a:cubicBezTo>
                <a:cubicBezTo>
                  <a:pt x="1079815" y="2659080"/>
                  <a:pt x="1092535" y="2671478"/>
                  <a:pt x="1096775" y="2671478"/>
                </a:cubicBezTo>
                <a:cubicBezTo>
                  <a:pt x="1168855" y="2671478"/>
                  <a:pt x="1240935" y="2671478"/>
                  <a:pt x="1317255" y="2671478"/>
                </a:cubicBezTo>
                <a:cubicBezTo>
                  <a:pt x="1342694" y="2671478"/>
                  <a:pt x="1359654" y="2640484"/>
                  <a:pt x="1380855" y="2609488"/>
                </a:cubicBezTo>
                <a:cubicBezTo>
                  <a:pt x="1380855" y="2609488"/>
                  <a:pt x="1380855" y="2603290"/>
                  <a:pt x="1380855" y="2597092"/>
                </a:cubicBezTo>
                <a:cubicBezTo>
                  <a:pt x="1372374" y="2578495"/>
                  <a:pt x="1368134" y="2566097"/>
                  <a:pt x="1363895" y="2547501"/>
                </a:cubicBezTo>
                <a:lnTo>
                  <a:pt x="1360801" y="2537551"/>
                </a:lnTo>
                <a:lnTo>
                  <a:pt x="1454829" y="2537551"/>
                </a:lnTo>
                <a:cubicBezTo>
                  <a:pt x="1463312" y="2537551"/>
                  <a:pt x="1471793" y="2531259"/>
                  <a:pt x="1480276" y="2524967"/>
                </a:cubicBezTo>
                <a:cubicBezTo>
                  <a:pt x="1484518" y="2524967"/>
                  <a:pt x="1488759" y="2537551"/>
                  <a:pt x="1497242" y="2537551"/>
                </a:cubicBezTo>
                <a:cubicBezTo>
                  <a:pt x="1522689" y="2537551"/>
                  <a:pt x="1548137" y="2531259"/>
                  <a:pt x="1569343" y="2518676"/>
                </a:cubicBezTo>
                <a:cubicBezTo>
                  <a:pt x="1577826" y="2518676"/>
                  <a:pt x="1590549" y="2512383"/>
                  <a:pt x="1599032" y="2518676"/>
                </a:cubicBezTo>
                <a:cubicBezTo>
                  <a:pt x="1611756" y="2531259"/>
                  <a:pt x="1628720" y="2524967"/>
                  <a:pt x="1641445" y="2524967"/>
                </a:cubicBezTo>
                <a:cubicBezTo>
                  <a:pt x="1654168" y="2524967"/>
                  <a:pt x="1671132" y="2537551"/>
                  <a:pt x="1683857" y="2518676"/>
                </a:cubicBezTo>
                <a:cubicBezTo>
                  <a:pt x="1692339" y="2506092"/>
                  <a:pt x="1696581" y="2524967"/>
                  <a:pt x="1705064" y="2524967"/>
                </a:cubicBezTo>
                <a:cubicBezTo>
                  <a:pt x="1755959" y="2524967"/>
                  <a:pt x="1811095" y="2524967"/>
                  <a:pt x="1866231" y="2524967"/>
                </a:cubicBezTo>
                <a:cubicBezTo>
                  <a:pt x="1900161" y="2506092"/>
                  <a:pt x="1934092" y="2518676"/>
                  <a:pt x="1968022" y="2518676"/>
                </a:cubicBezTo>
                <a:cubicBezTo>
                  <a:pt x="1976505" y="2518676"/>
                  <a:pt x="1984986" y="2512383"/>
                  <a:pt x="1989228" y="2499800"/>
                </a:cubicBezTo>
                <a:cubicBezTo>
                  <a:pt x="1976505" y="2493508"/>
                  <a:pt x="1963780" y="2487216"/>
                  <a:pt x="1951056" y="2487216"/>
                </a:cubicBezTo>
                <a:cubicBezTo>
                  <a:pt x="1934092" y="2487216"/>
                  <a:pt x="1917126" y="2487216"/>
                  <a:pt x="1900161" y="2487216"/>
                </a:cubicBezTo>
                <a:cubicBezTo>
                  <a:pt x="1891678" y="2487216"/>
                  <a:pt x="1874714" y="2487216"/>
                  <a:pt x="1878955" y="2462048"/>
                </a:cubicBezTo>
                <a:cubicBezTo>
                  <a:pt x="1878955" y="2449464"/>
                  <a:pt x="1870472" y="2449464"/>
                  <a:pt x="1866231" y="2449464"/>
                </a:cubicBezTo>
                <a:cubicBezTo>
                  <a:pt x="1840784" y="2449464"/>
                  <a:pt x="1815336" y="2449464"/>
                  <a:pt x="1789889" y="2449464"/>
                </a:cubicBezTo>
                <a:cubicBezTo>
                  <a:pt x="1785647" y="2449464"/>
                  <a:pt x="1781406" y="2449464"/>
                  <a:pt x="1777165" y="2449464"/>
                </a:cubicBezTo>
                <a:cubicBezTo>
                  <a:pt x="1772923" y="2449464"/>
                  <a:pt x="1772923" y="2443173"/>
                  <a:pt x="1772923" y="2436881"/>
                </a:cubicBezTo>
                <a:cubicBezTo>
                  <a:pt x="1772923" y="2436881"/>
                  <a:pt x="1772923" y="2436881"/>
                  <a:pt x="1772923" y="2430589"/>
                </a:cubicBezTo>
                <a:cubicBezTo>
                  <a:pt x="1772923" y="2430589"/>
                  <a:pt x="1777165" y="2430589"/>
                  <a:pt x="1777165" y="2430589"/>
                </a:cubicBezTo>
                <a:cubicBezTo>
                  <a:pt x="1806853" y="2436881"/>
                  <a:pt x="1836542" y="2424298"/>
                  <a:pt x="1866231" y="2418005"/>
                </a:cubicBezTo>
                <a:cubicBezTo>
                  <a:pt x="1887437" y="2418005"/>
                  <a:pt x="1904403" y="2418005"/>
                  <a:pt x="1925609" y="2405421"/>
                </a:cubicBezTo>
                <a:cubicBezTo>
                  <a:pt x="1929850" y="2399130"/>
                  <a:pt x="1934092" y="2399130"/>
                  <a:pt x="1934092" y="2399130"/>
                </a:cubicBezTo>
                <a:cubicBezTo>
                  <a:pt x="1959539" y="2418005"/>
                  <a:pt x="1980745" y="2405421"/>
                  <a:pt x="2006192" y="2411714"/>
                </a:cubicBezTo>
                <a:cubicBezTo>
                  <a:pt x="2014675" y="2411714"/>
                  <a:pt x="2027399" y="2405421"/>
                  <a:pt x="2040123" y="2418005"/>
                </a:cubicBezTo>
                <a:cubicBezTo>
                  <a:pt x="2044364" y="2421152"/>
                  <a:pt x="2048606" y="2421152"/>
                  <a:pt x="2052317" y="2418006"/>
                </a:cubicBezTo>
                <a:lnTo>
                  <a:pt x="2057171" y="2407840"/>
                </a:lnTo>
                <a:lnTo>
                  <a:pt x="2053024" y="2406042"/>
                </a:lnTo>
                <a:cubicBezTo>
                  <a:pt x="2051434" y="2401798"/>
                  <a:pt x="2053555" y="2395736"/>
                  <a:pt x="2059917" y="2388460"/>
                </a:cubicBezTo>
                <a:lnTo>
                  <a:pt x="2062986" y="2382191"/>
                </a:lnTo>
                <a:lnTo>
                  <a:pt x="2058209" y="2383517"/>
                </a:lnTo>
                <a:cubicBezTo>
                  <a:pt x="2055824" y="2383339"/>
                  <a:pt x="2053174" y="2382153"/>
                  <a:pt x="2049994" y="2379305"/>
                </a:cubicBezTo>
                <a:cubicBezTo>
                  <a:pt x="2037274" y="2371712"/>
                  <a:pt x="2024555" y="2379305"/>
                  <a:pt x="2016074" y="2375509"/>
                </a:cubicBezTo>
                <a:cubicBezTo>
                  <a:pt x="2003354" y="2375509"/>
                  <a:pt x="1990634" y="2375509"/>
                  <a:pt x="1977915" y="2375509"/>
                </a:cubicBezTo>
                <a:cubicBezTo>
                  <a:pt x="1969434" y="2367916"/>
                  <a:pt x="1977915" y="2360323"/>
                  <a:pt x="1973674" y="2352730"/>
                </a:cubicBezTo>
                <a:cubicBezTo>
                  <a:pt x="1960955" y="2337544"/>
                  <a:pt x="1943995" y="2333748"/>
                  <a:pt x="1922794" y="2341341"/>
                </a:cubicBezTo>
                <a:cubicBezTo>
                  <a:pt x="1918555" y="2341341"/>
                  <a:pt x="1918555" y="2345137"/>
                  <a:pt x="1910074" y="2345137"/>
                </a:cubicBezTo>
                <a:cubicBezTo>
                  <a:pt x="1905834" y="2345137"/>
                  <a:pt x="1901595" y="2341341"/>
                  <a:pt x="1901595" y="2333748"/>
                </a:cubicBezTo>
                <a:cubicBezTo>
                  <a:pt x="1901595" y="2329951"/>
                  <a:pt x="1901595" y="2322358"/>
                  <a:pt x="1910074" y="2322358"/>
                </a:cubicBezTo>
                <a:cubicBezTo>
                  <a:pt x="1922794" y="2326155"/>
                  <a:pt x="1935515" y="2322358"/>
                  <a:pt x="1943995" y="2326155"/>
                </a:cubicBezTo>
                <a:cubicBezTo>
                  <a:pt x="1960955" y="2326155"/>
                  <a:pt x="1969434" y="2318562"/>
                  <a:pt x="1982155" y="2318562"/>
                </a:cubicBezTo>
                <a:cubicBezTo>
                  <a:pt x="1990634" y="2314765"/>
                  <a:pt x="1994875" y="2303376"/>
                  <a:pt x="1994875" y="2295783"/>
                </a:cubicBezTo>
                <a:lnTo>
                  <a:pt x="1996434" y="2293896"/>
                </a:lnTo>
                <a:lnTo>
                  <a:pt x="1993469" y="2285876"/>
                </a:lnTo>
                <a:cubicBezTo>
                  <a:pt x="1989228" y="2273294"/>
                  <a:pt x="1980745" y="2273294"/>
                  <a:pt x="1968022" y="2273294"/>
                </a:cubicBezTo>
                <a:cubicBezTo>
                  <a:pt x="1963780" y="2273294"/>
                  <a:pt x="1959539" y="2267001"/>
                  <a:pt x="1963780" y="2254417"/>
                </a:cubicBezTo>
                <a:cubicBezTo>
                  <a:pt x="1968022" y="2254417"/>
                  <a:pt x="1968022" y="2248126"/>
                  <a:pt x="1972263" y="2248126"/>
                </a:cubicBezTo>
                <a:cubicBezTo>
                  <a:pt x="1993469" y="2248126"/>
                  <a:pt x="2014675" y="2235542"/>
                  <a:pt x="2031640" y="2254417"/>
                </a:cubicBezTo>
                <a:cubicBezTo>
                  <a:pt x="2038002" y="2260709"/>
                  <a:pt x="2045425" y="2263855"/>
                  <a:pt x="2052317" y="2263855"/>
                </a:cubicBezTo>
                <a:lnTo>
                  <a:pt x="2066156" y="2256389"/>
                </a:lnTo>
                <a:lnTo>
                  <a:pt x="2062714" y="2250226"/>
                </a:lnTo>
                <a:cubicBezTo>
                  <a:pt x="2062714" y="2246429"/>
                  <a:pt x="2066954" y="2246429"/>
                  <a:pt x="2071194" y="2246429"/>
                </a:cubicBezTo>
                <a:lnTo>
                  <a:pt x="2077788" y="2246134"/>
                </a:lnTo>
                <a:lnTo>
                  <a:pt x="2085717" y="2237901"/>
                </a:lnTo>
                <a:cubicBezTo>
                  <a:pt x="2092079" y="2235542"/>
                  <a:pt x="2099501" y="2235542"/>
                  <a:pt x="2107983" y="2235542"/>
                </a:cubicBezTo>
                <a:lnTo>
                  <a:pt x="2119210" y="2233019"/>
                </a:lnTo>
                <a:lnTo>
                  <a:pt x="2122073" y="2231243"/>
                </a:lnTo>
                <a:lnTo>
                  <a:pt x="2125704" y="2231243"/>
                </a:lnTo>
                <a:lnTo>
                  <a:pt x="2130411" y="2223618"/>
                </a:lnTo>
                <a:lnTo>
                  <a:pt x="2113594" y="2219854"/>
                </a:lnTo>
                <a:cubicBezTo>
                  <a:pt x="2105114" y="2216057"/>
                  <a:pt x="2105114" y="2212261"/>
                  <a:pt x="2109354" y="2208464"/>
                </a:cubicBezTo>
                <a:cubicBezTo>
                  <a:pt x="2113594" y="2193279"/>
                  <a:pt x="2113594" y="2189482"/>
                  <a:pt x="2096634" y="2185686"/>
                </a:cubicBezTo>
                <a:cubicBezTo>
                  <a:pt x="2092394" y="2185686"/>
                  <a:pt x="2083914" y="2185686"/>
                  <a:pt x="2079674" y="2185686"/>
                </a:cubicBezTo>
                <a:cubicBezTo>
                  <a:pt x="2079674" y="2181889"/>
                  <a:pt x="2079674" y="2181889"/>
                  <a:pt x="2079674" y="2178093"/>
                </a:cubicBezTo>
                <a:cubicBezTo>
                  <a:pt x="2079674" y="2178093"/>
                  <a:pt x="2079674" y="2174296"/>
                  <a:pt x="2079674" y="2174296"/>
                </a:cubicBezTo>
                <a:cubicBezTo>
                  <a:pt x="2109354" y="2178093"/>
                  <a:pt x="2130554" y="2159110"/>
                  <a:pt x="2160234" y="2159110"/>
                </a:cubicBezTo>
                <a:lnTo>
                  <a:pt x="2184445" y="2154142"/>
                </a:lnTo>
                <a:lnTo>
                  <a:pt x="2184325" y="2153747"/>
                </a:lnTo>
                <a:cubicBezTo>
                  <a:pt x="2180085" y="2141163"/>
                  <a:pt x="2175844" y="2122288"/>
                  <a:pt x="2163119" y="2128581"/>
                </a:cubicBezTo>
                <a:cubicBezTo>
                  <a:pt x="2146155" y="2134872"/>
                  <a:pt x="2129189" y="2134872"/>
                  <a:pt x="2112224" y="2128581"/>
                </a:cubicBezTo>
                <a:cubicBezTo>
                  <a:pt x="2091018" y="2122288"/>
                  <a:pt x="2074053" y="2128581"/>
                  <a:pt x="2057088" y="2128581"/>
                </a:cubicBezTo>
                <a:cubicBezTo>
                  <a:pt x="2040123" y="2128581"/>
                  <a:pt x="2027399" y="2115997"/>
                  <a:pt x="2010434" y="2115997"/>
                </a:cubicBezTo>
                <a:cubicBezTo>
                  <a:pt x="2004073" y="2115997"/>
                  <a:pt x="1999831" y="2111278"/>
                  <a:pt x="1997181" y="2102626"/>
                </a:cubicBezTo>
                <a:lnTo>
                  <a:pt x="1994109" y="2072040"/>
                </a:lnTo>
                <a:lnTo>
                  <a:pt x="2204664" y="2072040"/>
                </a:lnTo>
                <a:lnTo>
                  <a:pt x="2200514" y="2070368"/>
                </a:lnTo>
                <a:cubicBezTo>
                  <a:pt x="2190974" y="2065148"/>
                  <a:pt x="2181434" y="2060402"/>
                  <a:pt x="2168713" y="2060402"/>
                </a:cubicBezTo>
                <a:cubicBezTo>
                  <a:pt x="2117834" y="2060402"/>
                  <a:pt x="2071194" y="2071792"/>
                  <a:pt x="2020314" y="2067995"/>
                </a:cubicBezTo>
                <a:cubicBezTo>
                  <a:pt x="2011835" y="2064199"/>
                  <a:pt x="1999114" y="2071792"/>
                  <a:pt x="1999114" y="2060402"/>
                </a:cubicBezTo>
                <a:cubicBezTo>
                  <a:pt x="1994875" y="2045216"/>
                  <a:pt x="2011835" y="2052809"/>
                  <a:pt x="2020314" y="2052809"/>
                </a:cubicBezTo>
                <a:cubicBezTo>
                  <a:pt x="2037274" y="2056606"/>
                  <a:pt x="2054234" y="2045216"/>
                  <a:pt x="2071194" y="2045216"/>
                </a:cubicBezTo>
                <a:cubicBezTo>
                  <a:pt x="2088154" y="2049013"/>
                  <a:pt x="2109354" y="2052809"/>
                  <a:pt x="2126314" y="2045216"/>
                </a:cubicBezTo>
                <a:cubicBezTo>
                  <a:pt x="2155993" y="2037623"/>
                  <a:pt x="2185673" y="2041420"/>
                  <a:pt x="2211114" y="2041420"/>
                </a:cubicBezTo>
                <a:cubicBezTo>
                  <a:pt x="2266233" y="2037623"/>
                  <a:pt x="2317113" y="2026234"/>
                  <a:pt x="2355273" y="1992066"/>
                </a:cubicBezTo>
                <a:cubicBezTo>
                  <a:pt x="2372233" y="1980677"/>
                  <a:pt x="2389193" y="1980677"/>
                  <a:pt x="2406153" y="1980677"/>
                </a:cubicBezTo>
                <a:cubicBezTo>
                  <a:pt x="2410393" y="1980677"/>
                  <a:pt x="2423113" y="1984473"/>
                  <a:pt x="2423113" y="1976880"/>
                </a:cubicBezTo>
                <a:cubicBezTo>
                  <a:pt x="2423113" y="1961694"/>
                  <a:pt x="2410393" y="1969287"/>
                  <a:pt x="2406153" y="1969287"/>
                </a:cubicBezTo>
                <a:cubicBezTo>
                  <a:pt x="2334073" y="1969287"/>
                  <a:pt x="2261993" y="1969287"/>
                  <a:pt x="2185673" y="1969287"/>
                </a:cubicBezTo>
                <a:cubicBezTo>
                  <a:pt x="2160234" y="1969287"/>
                  <a:pt x="2143274" y="1950305"/>
                  <a:pt x="2122073" y="1931322"/>
                </a:cubicBezTo>
                <a:cubicBezTo>
                  <a:pt x="2122073" y="1931322"/>
                  <a:pt x="2122073" y="1927526"/>
                  <a:pt x="2122073" y="1923730"/>
                </a:cubicBezTo>
                <a:cubicBezTo>
                  <a:pt x="2130554" y="1912340"/>
                  <a:pt x="2134794" y="1904747"/>
                  <a:pt x="2139033" y="1893358"/>
                </a:cubicBezTo>
                <a:lnTo>
                  <a:pt x="2142127" y="1887264"/>
                </a:lnTo>
                <a:lnTo>
                  <a:pt x="2048099" y="1887264"/>
                </a:lnTo>
                <a:cubicBezTo>
                  <a:pt x="2039616" y="1887264"/>
                  <a:pt x="2031135" y="1883411"/>
                  <a:pt x="2022652" y="1879557"/>
                </a:cubicBezTo>
                <a:cubicBezTo>
                  <a:pt x="2018410" y="1879557"/>
                  <a:pt x="2014169" y="1887264"/>
                  <a:pt x="2005686" y="1887264"/>
                </a:cubicBezTo>
                <a:cubicBezTo>
                  <a:pt x="1980239" y="1887264"/>
                  <a:pt x="1954791" y="1883411"/>
                  <a:pt x="1933585" y="1875704"/>
                </a:cubicBezTo>
                <a:cubicBezTo>
                  <a:pt x="1925102" y="1875704"/>
                  <a:pt x="1912379" y="1871850"/>
                  <a:pt x="1903896" y="1875704"/>
                </a:cubicBezTo>
                <a:cubicBezTo>
                  <a:pt x="1891172" y="1883411"/>
                  <a:pt x="1874208" y="1879557"/>
                  <a:pt x="1861483" y="1879557"/>
                </a:cubicBezTo>
                <a:cubicBezTo>
                  <a:pt x="1848760" y="1879557"/>
                  <a:pt x="1831796" y="1887264"/>
                  <a:pt x="1819071" y="1875704"/>
                </a:cubicBezTo>
                <a:cubicBezTo>
                  <a:pt x="1810589" y="1867997"/>
                  <a:pt x="1806347" y="1879557"/>
                  <a:pt x="1797864" y="1879557"/>
                </a:cubicBezTo>
                <a:cubicBezTo>
                  <a:pt x="1746969" y="1879557"/>
                  <a:pt x="1691833" y="1879557"/>
                  <a:pt x="1636697" y="1879557"/>
                </a:cubicBezTo>
                <a:cubicBezTo>
                  <a:pt x="1602767" y="1867997"/>
                  <a:pt x="1568836" y="1875704"/>
                  <a:pt x="1534906" y="1875704"/>
                </a:cubicBezTo>
                <a:cubicBezTo>
                  <a:pt x="1526423" y="1875704"/>
                  <a:pt x="1517942" y="1871850"/>
                  <a:pt x="1513700" y="1864144"/>
                </a:cubicBezTo>
                <a:cubicBezTo>
                  <a:pt x="1526423" y="1860290"/>
                  <a:pt x="1539148" y="1856437"/>
                  <a:pt x="1551872" y="1856437"/>
                </a:cubicBezTo>
                <a:cubicBezTo>
                  <a:pt x="1568836" y="1856437"/>
                  <a:pt x="1585802" y="1856437"/>
                  <a:pt x="1602767" y="1856437"/>
                </a:cubicBezTo>
                <a:cubicBezTo>
                  <a:pt x="1611250" y="1856437"/>
                  <a:pt x="1628214" y="1856437"/>
                  <a:pt x="1623973" y="1841023"/>
                </a:cubicBezTo>
                <a:cubicBezTo>
                  <a:pt x="1623973" y="1833316"/>
                  <a:pt x="1632456" y="1833316"/>
                  <a:pt x="1636697" y="1833316"/>
                </a:cubicBezTo>
                <a:cubicBezTo>
                  <a:pt x="1662144" y="1833316"/>
                  <a:pt x="1687592" y="1833316"/>
                  <a:pt x="1713039" y="1833316"/>
                </a:cubicBezTo>
                <a:cubicBezTo>
                  <a:pt x="1717281" y="1833316"/>
                  <a:pt x="1721522" y="1833316"/>
                  <a:pt x="1725763" y="1833316"/>
                </a:cubicBezTo>
                <a:cubicBezTo>
                  <a:pt x="1730005" y="1833316"/>
                  <a:pt x="1730005" y="1829463"/>
                  <a:pt x="1730005" y="1825609"/>
                </a:cubicBezTo>
                <a:cubicBezTo>
                  <a:pt x="1730005" y="1825609"/>
                  <a:pt x="1730005" y="1825609"/>
                  <a:pt x="1730005" y="1821756"/>
                </a:cubicBezTo>
                <a:cubicBezTo>
                  <a:pt x="1730005" y="1821756"/>
                  <a:pt x="1725763" y="1821756"/>
                  <a:pt x="1725763" y="1821756"/>
                </a:cubicBezTo>
                <a:cubicBezTo>
                  <a:pt x="1696075" y="1825609"/>
                  <a:pt x="1666386" y="1817903"/>
                  <a:pt x="1636697" y="1814049"/>
                </a:cubicBezTo>
                <a:cubicBezTo>
                  <a:pt x="1615491" y="1814049"/>
                  <a:pt x="1598525" y="1814049"/>
                  <a:pt x="1577319" y="1806342"/>
                </a:cubicBezTo>
                <a:cubicBezTo>
                  <a:pt x="1573078" y="1802489"/>
                  <a:pt x="1568836" y="1802489"/>
                  <a:pt x="1568836" y="1802489"/>
                </a:cubicBezTo>
                <a:cubicBezTo>
                  <a:pt x="1543389" y="1814049"/>
                  <a:pt x="1522183" y="1806342"/>
                  <a:pt x="1496736" y="1810196"/>
                </a:cubicBezTo>
                <a:cubicBezTo>
                  <a:pt x="1488253" y="1810196"/>
                  <a:pt x="1475529" y="1806342"/>
                  <a:pt x="1462805" y="1814049"/>
                </a:cubicBezTo>
                <a:cubicBezTo>
                  <a:pt x="1454323" y="1817903"/>
                  <a:pt x="1445840" y="1814049"/>
                  <a:pt x="1441598" y="1802489"/>
                </a:cubicBezTo>
                <a:cubicBezTo>
                  <a:pt x="1433117" y="1787075"/>
                  <a:pt x="1433117" y="1783222"/>
                  <a:pt x="1450081" y="1779368"/>
                </a:cubicBezTo>
                <a:cubicBezTo>
                  <a:pt x="1467046" y="1775515"/>
                  <a:pt x="1471288" y="1763955"/>
                  <a:pt x="1488253" y="1767808"/>
                </a:cubicBezTo>
                <a:cubicBezTo>
                  <a:pt x="1500977" y="1771662"/>
                  <a:pt x="1513700" y="1767808"/>
                  <a:pt x="1526423" y="1767808"/>
                </a:cubicBezTo>
                <a:cubicBezTo>
                  <a:pt x="1530665" y="1767808"/>
                  <a:pt x="1534906" y="1767808"/>
                  <a:pt x="1543389" y="1763955"/>
                </a:cubicBezTo>
                <a:cubicBezTo>
                  <a:pt x="1526423" y="1763955"/>
                  <a:pt x="1513700" y="1760101"/>
                  <a:pt x="1500977" y="1760101"/>
                </a:cubicBezTo>
                <a:cubicBezTo>
                  <a:pt x="1500977" y="1752394"/>
                  <a:pt x="1496736" y="1744688"/>
                  <a:pt x="1509459" y="1733127"/>
                </a:cubicBezTo>
                <a:cubicBezTo>
                  <a:pt x="1513700" y="1725421"/>
                  <a:pt x="1522183" y="1725421"/>
                  <a:pt x="1534906" y="1725421"/>
                </a:cubicBezTo>
                <a:cubicBezTo>
                  <a:pt x="1539148" y="1725421"/>
                  <a:pt x="1543389" y="1721567"/>
                  <a:pt x="1539148" y="1713860"/>
                </a:cubicBezTo>
                <a:cubicBezTo>
                  <a:pt x="1534906" y="1713860"/>
                  <a:pt x="1534906" y="1710007"/>
                  <a:pt x="1530665" y="1710007"/>
                </a:cubicBezTo>
                <a:cubicBezTo>
                  <a:pt x="1509459" y="1710007"/>
                  <a:pt x="1488253" y="1702300"/>
                  <a:pt x="1471288" y="1713860"/>
                </a:cubicBezTo>
                <a:cubicBezTo>
                  <a:pt x="1458564" y="1721567"/>
                  <a:pt x="1441598" y="1721567"/>
                  <a:pt x="1433117" y="1713860"/>
                </a:cubicBezTo>
                <a:cubicBezTo>
                  <a:pt x="1424634" y="1702300"/>
                  <a:pt x="1411910" y="1702300"/>
                  <a:pt x="1394945" y="1702300"/>
                </a:cubicBezTo>
                <a:cubicBezTo>
                  <a:pt x="1382222" y="1702300"/>
                  <a:pt x="1369498" y="1702300"/>
                  <a:pt x="1369498" y="1683033"/>
                </a:cubicBezTo>
                <a:cubicBezTo>
                  <a:pt x="1369498" y="1675326"/>
                  <a:pt x="1356773" y="1675326"/>
                  <a:pt x="1348290" y="1671472"/>
                </a:cubicBezTo>
                <a:cubicBezTo>
                  <a:pt x="1339809" y="1671472"/>
                  <a:pt x="1331326" y="1671472"/>
                  <a:pt x="1327084" y="1671472"/>
                </a:cubicBezTo>
                <a:cubicBezTo>
                  <a:pt x="1310120" y="1671472"/>
                  <a:pt x="1305879" y="1663766"/>
                  <a:pt x="1318603" y="1652205"/>
                </a:cubicBezTo>
                <a:lnTo>
                  <a:pt x="1323701" y="1643934"/>
                </a:lnTo>
                <a:lnTo>
                  <a:pt x="1379040" y="1643934"/>
                </a:lnTo>
                <a:lnTo>
                  <a:pt x="1399446" y="1636359"/>
                </a:lnTo>
                <a:lnTo>
                  <a:pt x="1406694" y="1636000"/>
                </a:lnTo>
                <a:lnTo>
                  <a:pt x="1411379" y="1639211"/>
                </a:lnTo>
                <a:cubicBezTo>
                  <a:pt x="1414030" y="1641572"/>
                  <a:pt x="1417211" y="1643934"/>
                  <a:pt x="1421453" y="1643934"/>
                </a:cubicBezTo>
                <a:cubicBezTo>
                  <a:pt x="1446900" y="1643934"/>
                  <a:pt x="1472347" y="1639211"/>
                  <a:pt x="1493553" y="1629764"/>
                </a:cubicBezTo>
                <a:cubicBezTo>
                  <a:pt x="1502036" y="1629764"/>
                  <a:pt x="1514759" y="1625040"/>
                  <a:pt x="1523242" y="1629764"/>
                </a:cubicBezTo>
                <a:cubicBezTo>
                  <a:pt x="1535967" y="1639211"/>
                  <a:pt x="1552931" y="1634487"/>
                  <a:pt x="1565655" y="1634487"/>
                </a:cubicBezTo>
                <a:cubicBezTo>
                  <a:pt x="1578379" y="1634487"/>
                  <a:pt x="1595343" y="1643934"/>
                  <a:pt x="1608067" y="1629764"/>
                </a:cubicBezTo>
                <a:cubicBezTo>
                  <a:pt x="1616550" y="1620317"/>
                  <a:pt x="1620792" y="1634487"/>
                  <a:pt x="1629274" y="1634487"/>
                </a:cubicBezTo>
                <a:cubicBezTo>
                  <a:pt x="1680169" y="1634487"/>
                  <a:pt x="1735305" y="1634487"/>
                  <a:pt x="1790442" y="1634487"/>
                </a:cubicBezTo>
                <a:cubicBezTo>
                  <a:pt x="1824372" y="1620317"/>
                  <a:pt x="1858302" y="1629764"/>
                  <a:pt x="1892232" y="1629764"/>
                </a:cubicBezTo>
                <a:cubicBezTo>
                  <a:pt x="1900715" y="1629764"/>
                  <a:pt x="1909197" y="1625040"/>
                  <a:pt x="1913438" y="1615594"/>
                </a:cubicBezTo>
                <a:cubicBezTo>
                  <a:pt x="1900715" y="1610870"/>
                  <a:pt x="1887991" y="1606147"/>
                  <a:pt x="1875267" y="1606147"/>
                </a:cubicBezTo>
                <a:cubicBezTo>
                  <a:pt x="1858302" y="1606147"/>
                  <a:pt x="1841337" y="1606147"/>
                  <a:pt x="1824372" y="1606147"/>
                </a:cubicBezTo>
                <a:cubicBezTo>
                  <a:pt x="1815889" y="1606147"/>
                  <a:pt x="1798925" y="1606147"/>
                  <a:pt x="1803166" y="1587254"/>
                </a:cubicBezTo>
                <a:cubicBezTo>
                  <a:pt x="1803166" y="1577807"/>
                  <a:pt x="1794683" y="1577807"/>
                  <a:pt x="1790442" y="1577807"/>
                </a:cubicBezTo>
                <a:cubicBezTo>
                  <a:pt x="1764994" y="1577807"/>
                  <a:pt x="1739547" y="1577807"/>
                  <a:pt x="1714100" y="1577807"/>
                </a:cubicBezTo>
                <a:cubicBezTo>
                  <a:pt x="1709858" y="1577807"/>
                  <a:pt x="1705617" y="1577807"/>
                  <a:pt x="1701375" y="1577807"/>
                </a:cubicBezTo>
                <a:cubicBezTo>
                  <a:pt x="1697134" y="1577807"/>
                  <a:pt x="1697134" y="1573084"/>
                  <a:pt x="1697134" y="1568360"/>
                </a:cubicBezTo>
                <a:cubicBezTo>
                  <a:pt x="1697134" y="1568360"/>
                  <a:pt x="1697134" y="1568360"/>
                  <a:pt x="1697134" y="1563637"/>
                </a:cubicBezTo>
                <a:cubicBezTo>
                  <a:pt x="1697134" y="1563637"/>
                  <a:pt x="1701375" y="1563637"/>
                  <a:pt x="1701375" y="1563637"/>
                </a:cubicBezTo>
                <a:cubicBezTo>
                  <a:pt x="1731064" y="1568360"/>
                  <a:pt x="1760753" y="1558914"/>
                  <a:pt x="1790442" y="1554191"/>
                </a:cubicBezTo>
                <a:cubicBezTo>
                  <a:pt x="1811648" y="1554191"/>
                  <a:pt x="1828613" y="1554191"/>
                  <a:pt x="1849819" y="1544744"/>
                </a:cubicBezTo>
                <a:cubicBezTo>
                  <a:pt x="1854061" y="1540021"/>
                  <a:pt x="1858302" y="1540021"/>
                  <a:pt x="1858302" y="1540021"/>
                </a:cubicBezTo>
                <a:cubicBezTo>
                  <a:pt x="1883750" y="1554191"/>
                  <a:pt x="1904956" y="1544744"/>
                  <a:pt x="1930403" y="1549467"/>
                </a:cubicBezTo>
                <a:cubicBezTo>
                  <a:pt x="1938886" y="1549467"/>
                  <a:pt x="1951610" y="1544744"/>
                  <a:pt x="1964333" y="1554191"/>
                </a:cubicBezTo>
                <a:cubicBezTo>
                  <a:pt x="1972816" y="1558914"/>
                  <a:pt x="1981299" y="1554191"/>
                  <a:pt x="1985540" y="1540021"/>
                </a:cubicBezTo>
                <a:cubicBezTo>
                  <a:pt x="1994022" y="1521127"/>
                  <a:pt x="1994022" y="1516404"/>
                  <a:pt x="1977057" y="1511680"/>
                </a:cubicBezTo>
                <a:cubicBezTo>
                  <a:pt x="1960093" y="1506957"/>
                  <a:pt x="1955850" y="1492788"/>
                  <a:pt x="1938886" y="1497511"/>
                </a:cubicBezTo>
                <a:cubicBezTo>
                  <a:pt x="1926162" y="1502234"/>
                  <a:pt x="1913438" y="1497511"/>
                  <a:pt x="1900715" y="1497511"/>
                </a:cubicBezTo>
                <a:cubicBezTo>
                  <a:pt x="1896474" y="1497511"/>
                  <a:pt x="1892232" y="1497511"/>
                  <a:pt x="1883750" y="1492788"/>
                </a:cubicBezTo>
                <a:cubicBezTo>
                  <a:pt x="1900715" y="1492788"/>
                  <a:pt x="1913438" y="1488064"/>
                  <a:pt x="1926162" y="1488064"/>
                </a:cubicBezTo>
                <a:cubicBezTo>
                  <a:pt x="1926162" y="1478617"/>
                  <a:pt x="1930403" y="1469171"/>
                  <a:pt x="1917680" y="1455000"/>
                </a:cubicBezTo>
                <a:cubicBezTo>
                  <a:pt x="1913438" y="1445555"/>
                  <a:pt x="1904956" y="1445555"/>
                  <a:pt x="1892232" y="1445555"/>
                </a:cubicBezTo>
                <a:cubicBezTo>
                  <a:pt x="1887991" y="1445555"/>
                  <a:pt x="1883750" y="1440831"/>
                  <a:pt x="1887991" y="1431384"/>
                </a:cubicBezTo>
                <a:cubicBezTo>
                  <a:pt x="1892232" y="1431384"/>
                  <a:pt x="1892232" y="1426661"/>
                  <a:pt x="1896474" y="1426661"/>
                </a:cubicBezTo>
                <a:cubicBezTo>
                  <a:pt x="1917680" y="1426661"/>
                  <a:pt x="1938886" y="1417214"/>
                  <a:pt x="1955850" y="1431384"/>
                </a:cubicBezTo>
                <a:cubicBezTo>
                  <a:pt x="1968575" y="1440831"/>
                  <a:pt x="1985540" y="1440831"/>
                  <a:pt x="1994022" y="1431384"/>
                </a:cubicBezTo>
                <a:cubicBezTo>
                  <a:pt x="2002505" y="1417214"/>
                  <a:pt x="2015229" y="1417214"/>
                  <a:pt x="2032194" y="1417214"/>
                </a:cubicBezTo>
                <a:cubicBezTo>
                  <a:pt x="2044917" y="1417214"/>
                  <a:pt x="2057641" y="1417214"/>
                  <a:pt x="2057641" y="1393598"/>
                </a:cubicBezTo>
                <a:cubicBezTo>
                  <a:pt x="2057641" y="1384151"/>
                  <a:pt x="2070365" y="1384151"/>
                  <a:pt x="2078848" y="1379427"/>
                </a:cubicBezTo>
                <a:cubicBezTo>
                  <a:pt x="2087330" y="1379427"/>
                  <a:pt x="2095813" y="1379427"/>
                  <a:pt x="2100054" y="1379427"/>
                </a:cubicBezTo>
                <a:cubicBezTo>
                  <a:pt x="2117019" y="1379427"/>
                  <a:pt x="2121260" y="1369981"/>
                  <a:pt x="2108536" y="1355810"/>
                </a:cubicBezTo>
                <a:cubicBezTo>
                  <a:pt x="2104296" y="1346363"/>
                  <a:pt x="2100054" y="1332194"/>
                  <a:pt x="2087330" y="1336918"/>
                </a:cubicBezTo>
                <a:cubicBezTo>
                  <a:pt x="2070365" y="1341641"/>
                  <a:pt x="2053400" y="1341641"/>
                  <a:pt x="2036435" y="1336918"/>
                </a:cubicBezTo>
                <a:cubicBezTo>
                  <a:pt x="2015229" y="1332194"/>
                  <a:pt x="1998263" y="1336918"/>
                  <a:pt x="1981299" y="1336918"/>
                </a:cubicBezTo>
                <a:cubicBezTo>
                  <a:pt x="1964333" y="1336918"/>
                  <a:pt x="1951610" y="1327471"/>
                  <a:pt x="1934644" y="1327471"/>
                </a:cubicBezTo>
                <a:cubicBezTo>
                  <a:pt x="1921921" y="1327471"/>
                  <a:pt x="1917680" y="1313301"/>
                  <a:pt x="1917680" y="1289684"/>
                </a:cubicBezTo>
                <a:cubicBezTo>
                  <a:pt x="1921921" y="1280238"/>
                  <a:pt x="1904956" y="1261344"/>
                  <a:pt x="1896474" y="1266067"/>
                </a:cubicBezTo>
                <a:cubicBezTo>
                  <a:pt x="1879508" y="1266067"/>
                  <a:pt x="1866784" y="1256621"/>
                  <a:pt x="1849819" y="1270791"/>
                </a:cubicBezTo>
                <a:cubicBezTo>
                  <a:pt x="1841337" y="1275514"/>
                  <a:pt x="1828613" y="1270791"/>
                  <a:pt x="1828613" y="1261344"/>
                </a:cubicBezTo>
                <a:cubicBezTo>
                  <a:pt x="1828613" y="1242451"/>
                  <a:pt x="1820131" y="1247174"/>
                  <a:pt x="1811648" y="1251897"/>
                </a:cubicBezTo>
                <a:cubicBezTo>
                  <a:pt x="1786200" y="1256621"/>
                  <a:pt x="1786200" y="1256621"/>
                  <a:pt x="1760753" y="1251897"/>
                </a:cubicBezTo>
                <a:lnTo>
                  <a:pt x="1721818" y="1244670"/>
                </a:lnTo>
                <a:lnTo>
                  <a:pt x="1734809" y="1242703"/>
                </a:lnTo>
                <a:cubicBezTo>
                  <a:pt x="1743291" y="1240777"/>
                  <a:pt x="1751774" y="1238850"/>
                  <a:pt x="1760256" y="1238850"/>
                </a:cubicBezTo>
                <a:cubicBezTo>
                  <a:pt x="1768739" y="1238850"/>
                  <a:pt x="1772980" y="1238850"/>
                  <a:pt x="1781462" y="1234997"/>
                </a:cubicBezTo>
                <a:cubicBezTo>
                  <a:pt x="1789945" y="1231143"/>
                  <a:pt x="1798428" y="1234997"/>
                  <a:pt x="1811151" y="1234997"/>
                </a:cubicBezTo>
                <a:cubicBezTo>
                  <a:pt x="1819634" y="1234997"/>
                  <a:pt x="1828115" y="1227289"/>
                  <a:pt x="1840840" y="1227289"/>
                </a:cubicBezTo>
                <a:cubicBezTo>
                  <a:pt x="1845081" y="1227289"/>
                  <a:pt x="1849323" y="1231143"/>
                  <a:pt x="1857805" y="1234997"/>
                </a:cubicBezTo>
                <a:cubicBezTo>
                  <a:pt x="1866287" y="1234997"/>
                  <a:pt x="1862047" y="1223437"/>
                  <a:pt x="1866287" y="1223437"/>
                </a:cubicBezTo>
                <a:cubicBezTo>
                  <a:pt x="1870528" y="1223437"/>
                  <a:pt x="1870528" y="1223437"/>
                  <a:pt x="1874770" y="1223437"/>
                </a:cubicBezTo>
                <a:cubicBezTo>
                  <a:pt x="1895976" y="1223437"/>
                  <a:pt x="1921423" y="1219583"/>
                  <a:pt x="1942630" y="1215730"/>
                </a:cubicBezTo>
                <a:cubicBezTo>
                  <a:pt x="1959595" y="1215730"/>
                  <a:pt x="1976561" y="1211876"/>
                  <a:pt x="1993525" y="1208023"/>
                </a:cubicBezTo>
                <a:cubicBezTo>
                  <a:pt x="2018973" y="1204169"/>
                  <a:pt x="2018973" y="1204169"/>
                  <a:pt x="2044420" y="1208023"/>
                </a:cubicBezTo>
                <a:cubicBezTo>
                  <a:pt x="2052903" y="1211876"/>
                  <a:pt x="2061386" y="1215730"/>
                  <a:pt x="2061386" y="1200316"/>
                </a:cubicBezTo>
                <a:cubicBezTo>
                  <a:pt x="2061386" y="1192609"/>
                  <a:pt x="2074109" y="1188756"/>
                  <a:pt x="2082592" y="1192609"/>
                </a:cubicBezTo>
                <a:cubicBezTo>
                  <a:pt x="2099556" y="1204169"/>
                  <a:pt x="2112281" y="1196463"/>
                  <a:pt x="2129246" y="1196463"/>
                </a:cubicBezTo>
                <a:cubicBezTo>
                  <a:pt x="2137728" y="1200316"/>
                  <a:pt x="2154694" y="1184902"/>
                  <a:pt x="2150452" y="1177196"/>
                </a:cubicBezTo>
                <a:cubicBezTo>
                  <a:pt x="2150452" y="1157928"/>
                  <a:pt x="2154694" y="1146368"/>
                  <a:pt x="2167417" y="1146368"/>
                </a:cubicBezTo>
                <a:cubicBezTo>
                  <a:pt x="2184382" y="1146368"/>
                  <a:pt x="2197106" y="1138661"/>
                  <a:pt x="2214071" y="1138661"/>
                </a:cubicBezTo>
                <a:cubicBezTo>
                  <a:pt x="2231036" y="1138661"/>
                  <a:pt x="2248002" y="1142515"/>
                  <a:pt x="2269207" y="1138661"/>
                </a:cubicBezTo>
                <a:cubicBezTo>
                  <a:pt x="2286172" y="1134808"/>
                  <a:pt x="2303138" y="1134808"/>
                  <a:pt x="2320102" y="1138661"/>
                </a:cubicBezTo>
                <a:cubicBezTo>
                  <a:pt x="2332827" y="1142515"/>
                  <a:pt x="2337068" y="1130955"/>
                  <a:pt x="2341308" y="1123248"/>
                </a:cubicBezTo>
                <a:cubicBezTo>
                  <a:pt x="2354033" y="1111687"/>
                  <a:pt x="2349791" y="1103981"/>
                  <a:pt x="2332827" y="1103981"/>
                </a:cubicBezTo>
                <a:cubicBezTo>
                  <a:pt x="2328585" y="1103981"/>
                  <a:pt x="2320102" y="1103981"/>
                  <a:pt x="2311621" y="1103981"/>
                </a:cubicBezTo>
                <a:cubicBezTo>
                  <a:pt x="2303138" y="1100127"/>
                  <a:pt x="2290413" y="1100127"/>
                  <a:pt x="2290413" y="1092420"/>
                </a:cubicBezTo>
                <a:cubicBezTo>
                  <a:pt x="2290413" y="1073153"/>
                  <a:pt x="2277689" y="1073153"/>
                  <a:pt x="2264966" y="1073153"/>
                </a:cubicBezTo>
                <a:cubicBezTo>
                  <a:pt x="2248002" y="1073153"/>
                  <a:pt x="2235277" y="1073153"/>
                  <a:pt x="2226794" y="1061593"/>
                </a:cubicBezTo>
                <a:cubicBezTo>
                  <a:pt x="2218313" y="1053886"/>
                  <a:pt x="2201347" y="1053886"/>
                  <a:pt x="2188623" y="1061593"/>
                </a:cubicBezTo>
                <a:cubicBezTo>
                  <a:pt x="2171658" y="1073153"/>
                  <a:pt x="2150452" y="1065445"/>
                  <a:pt x="2129246" y="1065445"/>
                </a:cubicBezTo>
                <a:cubicBezTo>
                  <a:pt x="2125005" y="1065445"/>
                  <a:pt x="2125005" y="1061593"/>
                  <a:pt x="2120763" y="1061593"/>
                </a:cubicBezTo>
                <a:cubicBezTo>
                  <a:pt x="2116522" y="1053886"/>
                  <a:pt x="2120763" y="1050032"/>
                  <a:pt x="2125005" y="1050032"/>
                </a:cubicBezTo>
                <a:cubicBezTo>
                  <a:pt x="2137728" y="1050032"/>
                  <a:pt x="2146211" y="1050032"/>
                  <a:pt x="2150452" y="1042326"/>
                </a:cubicBezTo>
                <a:cubicBezTo>
                  <a:pt x="2163175" y="1030765"/>
                  <a:pt x="2158934" y="1023059"/>
                  <a:pt x="2158934" y="1015352"/>
                </a:cubicBezTo>
                <a:cubicBezTo>
                  <a:pt x="2146211" y="1015352"/>
                  <a:pt x="2133488" y="1011498"/>
                  <a:pt x="2116522" y="1011498"/>
                </a:cubicBezTo>
                <a:cubicBezTo>
                  <a:pt x="2125005" y="1007645"/>
                  <a:pt x="2129246" y="1007645"/>
                  <a:pt x="2133488" y="1007645"/>
                </a:cubicBezTo>
                <a:cubicBezTo>
                  <a:pt x="2146211" y="1007645"/>
                  <a:pt x="2158934" y="1003791"/>
                  <a:pt x="2171658" y="1007645"/>
                </a:cubicBezTo>
                <a:cubicBezTo>
                  <a:pt x="2188623" y="1011498"/>
                  <a:pt x="2192865" y="999938"/>
                  <a:pt x="2209830" y="996085"/>
                </a:cubicBezTo>
                <a:cubicBezTo>
                  <a:pt x="2226794" y="992231"/>
                  <a:pt x="2226794" y="988378"/>
                  <a:pt x="2218313" y="972964"/>
                </a:cubicBezTo>
                <a:cubicBezTo>
                  <a:pt x="2214071" y="961404"/>
                  <a:pt x="2205588" y="957550"/>
                  <a:pt x="2197106" y="961404"/>
                </a:cubicBezTo>
                <a:cubicBezTo>
                  <a:pt x="2184382" y="969111"/>
                  <a:pt x="2171658" y="965257"/>
                  <a:pt x="2163175" y="965257"/>
                </a:cubicBezTo>
                <a:cubicBezTo>
                  <a:pt x="2137728" y="969111"/>
                  <a:pt x="2116522" y="961404"/>
                  <a:pt x="2091075" y="972964"/>
                </a:cubicBezTo>
                <a:cubicBezTo>
                  <a:pt x="2091075" y="972964"/>
                  <a:pt x="2086833" y="972964"/>
                  <a:pt x="2082592" y="969111"/>
                </a:cubicBezTo>
                <a:cubicBezTo>
                  <a:pt x="2061386" y="961404"/>
                  <a:pt x="2044420" y="961404"/>
                  <a:pt x="2023214" y="961404"/>
                </a:cubicBezTo>
                <a:cubicBezTo>
                  <a:pt x="1993525" y="957550"/>
                  <a:pt x="1963836" y="949844"/>
                  <a:pt x="1934148" y="953697"/>
                </a:cubicBezTo>
                <a:cubicBezTo>
                  <a:pt x="1934148" y="953697"/>
                  <a:pt x="1929906" y="953697"/>
                  <a:pt x="1929906" y="953697"/>
                </a:cubicBezTo>
                <a:cubicBezTo>
                  <a:pt x="1929906" y="949844"/>
                  <a:pt x="1929906" y="949844"/>
                  <a:pt x="1929906" y="949844"/>
                </a:cubicBezTo>
                <a:cubicBezTo>
                  <a:pt x="1929906" y="945990"/>
                  <a:pt x="1929906" y="942137"/>
                  <a:pt x="1934148" y="942137"/>
                </a:cubicBezTo>
                <a:cubicBezTo>
                  <a:pt x="1938389" y="942137"/>
                  <a:pt x="1942630" y="942137"/>
                  <a:pt x="1946872" y="942137"/>
                </a:cubicBezTo>
                <a:cubicBezTo>
                  <a:pt x="1972319" y="942137"/>
                  <a:pt x="1997767" y="942137"/>
                  <a:pt x="2023214" y="942137"/>
                </a:cubicBezTo>
                <a:cubicBezTo>
                  <a:pt x="2027455" y="942137"/>
                  <a:pt x="2035938" y="942137"/>
                  <a:pt x="2035938" y="934430"/>
                </a:cubicBezTo>
                <a:cubicBezTo>
                  <a:pt x="2031697" y="919016"/>
                  <a:pt x="2048661" y="919016"/>
                  <a:pt x="2057144" y="919016"/>
                </a:cubicBezTo>
                <a:cubicBezTo>
                  <a:pt x="2074109" y="919016"/>
                  <a:pt x="2091075" y="919016"/>
                  <a:pt x="2108039" y="919016"/>
                </a:cubicBezTo>
                <a:cubicBezTo>
                  <a:pt x="2120763" y="919016"/>
                  <a:pt x="2133488" y="915163"/>
                  <a:pt x="2146211" y="911309"/>
                </a:cubicBezTo>
                <a:cubicBezTo>
                  <a:pt x="2141969" y="903603"/>
                  <a:pt x="2133488" y="899749"/>
                  <a:pt x="2125005" y="899749"/>
                </a:cubicBezTo>
                <a:cubicBezTo>
                  <a:pt x="2091075" y="899749"/>
                  <a:pt x="2057144" y="907456"/>
                  <a:pt x="2023214" y="895896"/>
                </a:cubicBezTo>
                <a:lnTo>
                  <a:pt x="1996126" y="895896"/>
                </a:lnTo>
                <a:lnTo>
                  <a:pt x="2045854" y="894979"/>
                </a:lnTo>
                <a:cubicBezTo>
                  <a:pt x="2063873" y="894281"/>
                  <a:pt x="2081894" y="893723"/>
                  <a:pt x="2098853" y="894840"/>
                </a:cubicBezTo>
                <a:cubicBezTo>
                  <a:pt x="2141252" y="897072"/>
                  <a:pt x="2187892" y="894840"/>
                  <a:pt x="2230293" y="901537"/>
                </a:cubicBezTo>
                <a:cubicBezTo>
                  <a:pt x="2238772" y="902654"/>
                  <a:pt x="2247252" y="901537"/>
                  <a:pt x="2255732" y="902654"/>
                </a:cubicBezTo>
                <a:cubicBezTo>
                  <a:pt x="2268452" y="902654"/>
                  <a:pt x="2272692" y="899305"/>
                  <a:pt x="2276933" y="897072"/>
                </a:cubicBezTo>
                <a:cubicBezTo>
                  <a:pt x="2281172" y="897072"/>
                  <a:pt x="2272692" y="894840"/>
                  <a:pt x="2264213" y="894840"/>
                </a:cubicBezTo>
                <a:cubicBezTo>
                  <a:pt x="2255732" y="894840"/>
                  <a:pt x="2255732" y="892607"/>
                  <a:pt x="2259971" y="891491"/>
                </a:cubicBezTo>
                <a:cubicBezTo>
                  <a:pt x="2259971" y="890374"/>
                  <a:pt x="2268452" y="890374"/>
                  <a:pt x="2272692" y="890374"/>
                </a:cubicBezTo>
                <a:cubicBezTo>
                  <a:pt x="2293892" y="893723"/>
                  <a:pt x="2319331" y="892607"/>
                  <a:pt x="2332052" y="899305"/>
                </a:cubicBezTo>
                <a:cubicBezTo>
                  <a:pt x="2349012" y="900421"/>
                  <a:pt x="2357493" y="903770"/>
                  <a:pt x="2374451" y="903770"/>
                </a:cubicBezTo>
                <a:cubicBezTo>
                  <a:pt x="2387171" y="903770"/>
                  <a:pt x="2399891" y="904886"/>
                  <a:pt x="2408372" y="900421"/>
                </a:cubicBezTo>
                <a:cubicBezTo>
                  <a:pt x="2412611" y="897072"/>
                  <a:pt x="2429572" y="897072"/>
                  <a:pt x="2438051" y="894840"/>
                </a:cubicBezTo>
                <a:cubicBezTo>
                  <a:pt x="2446531" y="893723"/>
                  <a:pt x="2450771" y="897072"/>
                  <a:pt x="2463491" y="897072"/>
                </a:cubicBezTo>
                <a:cubicBezTo>
                  <a:pt x="2467731" y="897072"/>
                  <a:pt x="2467731" y="899305"/>
                  <a:pt x="2463491" y="899305"/>
                </a:cubicBezTo>
                <a:cubicBezTo>
                  <a:pt x="2455011" y="900421"/>
                  <a:pt x="2450771" y="901537"/>
                  <a:pt x="2442292" y="902654"/>
                </a:cubicBezTo>
                <a:cubicBezTo>
                  <a:pt x="2438051" y="902654"/>
                  <a:pt x="2433811" y="902654"/>
                  <a:pt x="2433811" y="904886"/>
                </a:cubicBezTo>
                <a:cubicBezTo>
                  <a:pt x="2433811" y="906003"/>
                  <a:pt x="2442292" y="906003"/>
                  <a:pt x="2446531" y="906003"/>
                </a:cubicBezTo>
                <a:cubicBezTo>
                  <a:pt x="2493171" y="906003"/>
                  <a:pt x="2544051" y="907119"/>
                  <a:pt x="2590691" y="906003"/>
                </a:cubicBezTo>
                <a:cubicBezTo>
                  <a:pt x="2641571" y="903770"/>
                  <a:pt x="2692450" y="904886"/>
                  <a:pt x="2743330" y="903770"/>
                </a:cubicBezTo>
                <a:cubicBezTo>
                  <a:pt x="2751810" y="903770"/>
                  <a:pt x="2756050" y="904886"/>
                  <a:pt x="2760290" y="902654"/>
                </a:cubicBezTo>
                <a:cubicBezTo>
                  <a:pt x="2760290" y="900421"/>
                  <a:pt x="2751810" y="898188"/>
                  <a:pt x="2747570" y="898188"/>
                </a:cubicBezTo>
                <a:cubicBezTo>
                  <a:pt x="2734850" y="898188"/>
                  <a:pt x="2722131" y="897072"/>
                  <a:pt x="2709410" y="899305"/>
                </a:cubicBezTo>
                <a:cubicBezTo>
                  <a:pt x="2688211" y="901537"/>
                  <a:pt x="2662770" y="899305"/>
                  <a:pt x="2641571" y="900421"/>
                </a:cubicBezTo>
                <a:cubicBezTo>
                  <a:pt x="2628851" y="897072"/>
                  <a:pt x="2616130" y="898188"/>
                  <a:pt x="2607651" y="898188"/>
                </a:cubicBezTo>
                <a:cubicBezTo>
                  <a:pt x="2590691" y="898188"/>
                  <a:pt x="2577971" y="898188"/>
                  <a:pt x="2573731" y="893723"/>
                </a:cubicBezTo>
                <a:cubicBezTo>
                  <a:pt x="2573731" y="891491"/>
                  <a:pt x="2565251" y="890374"/>
                  <a:pt x="2561011" y="889258"/>
                </a:cubicBezTo>
                <a:cubicBezTo>
                  <a:pt x="2565251" y="887026"/>
                  <a:pt x="2577971" y="889258"/>
                  <a:pt x="2582211" y="888142"/>
                </a:cubicBezTo>
                <a:cubicBezTo>
                  <a:pt x="2624611" y="888142"/>
                  <a:pt x="2662770" y="888142"/>
                  <a:pt x="2700930" y="888142"/>
                </a:cubicBezTo>
                <a:cubicBezTo>
                  <a:pt x="2726370" y="888142"/>
                  <a:pt x="2747570" y="889258"/>
                  <a:pt x="2773010" y="887026"/>
                </a:cubicBezTo>
                <a:cubicBezTo>
                  <a:pt x="2789970" y="884793"/>
                  <a:pt x="2806930" y="883677"/>
                  <a:pt x="2828130" y="884793"/>
                </a:cubicBezTo>
                <a:cubicBezTo>
                  <a:pt x="2836610" y="884793"/>
                  <a:pt x="2840850" y="883677"/>
                  <a:pt x="2845090" y="882560"/>
                </a:cubicBezTo>
                <a:cubicBezTo>
                  <a:pt x="2849329" y="881444"/>
                  <a:pt x="2849329" y="880328"/>
                  <a:pt x="2845090" y="879211"/>
                </a:cubicBezTo>
                <a:cubicBezTo>
                  <a:pt x="2836610" y="876979"/>
                  <a:pt x="2832369" y="874746"/>
                  <a:pt x="2815409" y="874746"/>
                </a:cubicBezTo>
                <a:cubicBezTo>
                  <a:pt x="2802689" y="875863"/>
                  <a:pt x="2789970" y="874746"/>
                  <a:pt x="2768769" y="874746"/>
                </a:cubicBezTo>
                <a:cubicBezTo>
                  <a:pt x="2785729" y="872514"/>
                  <a:pt x="2794210" y="873630"/>
                  <a:pt x="2806930" y="873630"/>
                </a:cubicBezTo>
                <a:cubicBezTo>
                  <a:pt x="2836610" y="872514"/>
                  <a:pt x="2866289" y="872514"/>
                  <a:pt x="2895969" y="873630"/>
                </a:cubicBezTo>
                <a:cubicBezTo>
                  <a:pt x="2904450" y="873630"/>
                  <a:pt x="2908689" y="871397"/>
                  <a:pt x="2908689" y="870281"/>
                </a:cubicBezTo>
                <a:cubicBezTo>
                  <a:pt x="2908689" y="868048"/>
                  <a:pt x="2904450" y="866932"/>
                  <a:pt x="2895969" y="866932"/>
                </a:cubicBezTo>
                <a:cubicBezTo>
                  <a:pt x="2883249" y="866932"/>
                  <a:pt x="2866289" y="868048"/>
                  <a:pt x="2857810" y="866932"/>
                </a:cubicBezTo>
                <a:cubicBezTo>
                  <a:pt x="2845090" y="864700"/>
                  <a:pt x="2832369" y="866932"/>
                  <a:pt x="2819649" y="863583"/>
                </a:cubicBezTo>
                <a:cubicBezTo>
                  <a:pt x="2815409" y="862467"/>
                  <a:pt x="2798450" y="863583"/>
                  <a:pt x="2789970" y="863583"/>
                </a:cubicBezTo>
                <a:cubicBezTo>
                  <a:pt x="2794210" y="860234"/>
                  <a:pt x="2802689" y="861351"/>
                  <a:pt x="2806930" y="861351"/>
                </a:cubicBezTo>
                <a:cubicBezTo>
                  <a:pt x="2845090" y="861351"/>
                  <a:pt x="2879009" y="861351"/>
                  <a:pt x="2912929" y="861351"/>
                </a:cubicBezTo>
                <a:cubicBezTo>
                  <a:pt x="2921410" y="861351"/>
                  <a:pt x="2929889" y="862467"/>
                  <a:pt x="2929889" y="860234"/>
                </a:cubicBezTo>
                <a:cubicBezTo>
                  <a:pt x="2929889" y="856885"/>
                  <a:pt x="2921410" y="856885"/>
                  <a:pt x="2917169" y="858002"/>
                </a:cubicBezTo>
                <a:cubicBezTo>
                  <a:pt x="2891729" y="858002"/>
                  <a:pt x="2870530" y="854653"/>
                  <a:pt x="2849329" y="853537"/>
                </a:cubicBezTo>
                <a:cubicBezTo>
                  <a:pt x="2870530" y="853537"/>
                  <a:pt x="2891729" y="853537"/>
                  <a:pt x="2912929" y="853537"/>
                </a:cubicBezTo>
                <a:cubicBezTo>
                  <a:pt x="2917169" y="853537"/>
                  <a:pt x="2921410" y="853537"/>
                  <a:pt x="2921410" y="851304"/>
                </a:cubicBezTo>
                <a:cubicBezTo>
                  <a:pt x="2921410" y="850188"/>
                  <a:pt x="2921410" y="847955"/>
                  <a:pt x="2917169" y="847955"/>
                </a:cubicBezTo>
                <a:cubicBezTo>
                  <a:pt x="2908689" y="849071"/>
                  <a:pt x="2904450" y="844606"/>
                  <a:pt x="2895969" y="845722"/>
                </a:cubicBezTo>
                <a:cubicBezTo>
                  <a:pt x="2891729" y="846839"/>
                  <a:pt x="2883249" y="845722"/>
                  <a:pt x="2879009" y="845722"/>
                </a:cubicBezTo>
                <a:cubicBezTo>
                  <a:pt x="2840850" y="846839"/>
                  <a:pt x="2802689" y="844606"/>
                  <a:pt x="2768769" y="843490"/>
                </a:cubicBezTo>
                <a:cubicBezTo>
                  <a:pt x="2773010" y="841257"/>
                  <a:pt x="2781490" y="841257"/>
                  <a:pt x="2785729" y="842374"/>
                </a:cubicBezTo>
                <a:cubicBezTo>
                  <a:pt x="2802689" y="843490"/>
                  <a:pt x="2819649" y="839025"/>
                  <a:pt x="2840850" y="841257"/>
                </a:cubicBezTo>
                <a:cubicBezTo>
                  <a:pt x="2857810" y="843490"/>
                  <a:pt x="2879009" y="842374"/>
                  <a:pt x="2895969" y="842374"/>
                </a:cubicBezTo>
                <a:cubicBezTo>
                  <a:pt x="2904450" y="842374"/>
                  <a:pt x="2908689" y="842374"/>
                  <a:pt x="2917169" y="842374"/>
                </a:cubicBezTo>
                <a:cubicBezTo>
                  <a:pt x="2921410" y="841257"/>
                  <a:pt x="2921410" y="840141"/>
                  <a:pt x="2921410" y="839025"/>
                </a:cubicBezTo>
                <a:cubicBezTo>
                  <a:pt x="2917169" y="837908"/>
                  <a:pt x="2912929" y="835676"/>
                  <a:pt x="2904450" y="835676"/>
                </a:cubicBezTo>
                <a:cubicBezTo>
                  <a:pt x="2891729" y="836792"/>
                  <a:pt x="2879009" y="836792"/>
                  <a:pt x="2866289" y="836792"/>
                </a:cubicBezTo>
                <a:cubicBezTo>
                  <a:pt x="2849329" y="836792"/>
                  <a:pt x="2832369" y="836792"/>
                  <a:pt x="2815409" y="836792"/>
                </a:cubicBezTo>
                <a:cubicBezTo>
                  <a:pt x="2802689" y="832327"/>
                  <a:pt x="2781490" y="836792"/>
                  <a:pt x="2768769" y="832327"/>
                </a:cubicBezTo>
                <a:cubicBezTo>
                  <a:pt x="2751810" y="833443"/>
                  <a:pt x="2739090" y="830094"/>
                  <a:pt x="2722131" y="830094"/>
                </a:cubicBezTo>
                <a:cubicBezTo>
                  <a:pt x="2709410" y="830094"/>
                  <a:pt x="2705171" y="828978"/>
                  <a:pt x="2700930" y="827862"/>
                </a:cubicBezTo>
                <a:cubicBezTo>
                  <a:pt x="2705171" y="826745"/>
                  <a:pt x="2705171" y="824513"/>
                  <a:pt x="2709410" y="823396"/>
                </a:cubicBezTo>
                <a:cubicBezTo>
                  <a:pt x="2709410" y="822280"/>
                  <a:pt x="2717890" y="822280"/>
                  <a:pt x="2722131" y="822280"/>
                </a:cubicBezTo>
                <a:cubicBezTo>
                  <a:pt x="2756050" y="822280"/>
                  <a:pt x="2789970" y="822280"/>
                  <a:pt x="2823890" y="822280"/>
                </a:cubicBezTo>
                <a:cubicBezTo>
                  <a:pt x="2828130" y="822280"/>
                  <a:pt x="2832369" y="823396"/>
                  <a:pt x="2832369" y="821164"/>
                </a:cubicBezTo>
                <a:cubicBezTo>
                  <a:pt x="2832369" y="820048"/>
                  <a:pt x="2828130" y="818931"/>
                  <a:pt x="2823890" y="818931"/>
                </a:cubicBezTo>
                <a:cubicBezTo>
                  <a:pt x="2811170" y="815582"/>
                  <a:pt x="2794210" y="816699"/>
                  <a:pt x="2777250" y="816699"/>
                </a:cubicBezTo>
                <a:cubicBezTo>
                  <a:pt x="2764530" y="816699"/>
                  <a:pt x="2760290" y="817815"/>
                  <a:pt x="2760290" y="813350"/>
                </a:cubicBezTo>
                <a:cubicBezTo>
                  <a:pt x="2756050" y="808885"/>
                  <a:pt x="2739090" y="807768"/>
                  <a:pt x="2726370" y="807768"/>
                </a:cubicBezTo>
                <a:cubicBezTo>
                  <a:pt x="2722131" y="806652"/>
                  <a:pt x="2713650" y="806652"/>
                  <a:pt x="2705171" y="806652"/>
                </a:cubicBezTo>
                <a:cubicBezTo>
                  <a:pt x="2713650" y="806652"/>
                  <a:pt x="2705171" y="806652"/>
                  <a:pt x="2709410" y="805536"/>
                </a:cubicBezTo>
                <a:cubicBezTo>
                  <a:pt x="2768769" y="805536"/>
                  <a:pt x="2823890" y="805536"/>
                  <a:pt x="2879009" y="805536"/>
                </a:cubicBezTo>
                <a:cubicBezTo>
                  <a:pt x="2883249" y="805536"/>
                  <a:pt x="2883249" y="804419"/>
                  <a:pt x="2883249" y="804419"/>
                </a:cubicBezTo>
                <a:cubicBezTo>
                  <a:pt x="2874770" y="801071"/>
                  <a:pt x="2853570" y="802187"/>
                  <a:pt x="2840850" y="801071"/>
                </a:cubicBezTo>
                <a:cubicBezTo>
                  <a:pt x="2849329" y="796605"/>
                  <a:pt x="2866289" y="795489"/>
                  <a:pt x="2874770" y="793256"/>
                </a:cubicBezTo>
                <a:cubicBezTo>
                  <a:pt x="2887490" y="789908"/>
                  <a:pt x="2887490" y="789908"/>
                  <a:pt x="2874770" y="785442"/>
                </a:cubicBezTo>
                <a:cubicBezTo>
                  <a:pt x="2870530" y="785442"/>
                  <a:pt x="2870530" y="785442"/>
                  <a:pt x="2870530" y="785442"/>
                </a:cubicBezTo>
                <a:cubicBezTo>
                  <a:pt x="2870530" y="784326"/>
                  <a:pt x="2866289" y="782093"/>
                  <a:pt x="2870530" y="782093"/>
                </a:cubicBezTo>
                <a:cubicBezTo>
                  <a:pt x="2891729" y="780977"/>
                  <a:pt x="2879009" y="779861"/>
                  <a:pt x="2874770" y="777628"/>
                </a:cubicBezTo>
                <a:cubicBezTo>
                  <a:pt x="2866289" y="775396"/>
                  <a:pt x="2866289" y="775396"/>
                  <a:pt x="2879009" y="774279"/>
                </a:cubicBezTo>
                <a:cubicBezTo>
                  <a:pt x="2887490" y="774279"/>
                  <a:pt x="2891729" y="774279"/>
                  <a:pt x="2891729" y="772047"/>
                </a:cubicBezTo>
                <a:cubicBezTo>
                  <a:pt x="2891729" y="769814"/>
                  <a:pt x="2891729" y="768698"/>
                  <a:pt x="2879009" y="768698"/>
                </a:cubicBezTo>
                <a:cubicBezTo>
                  <a:pt x="2862049" y="767582"/>
                  <a:pt x="2845090" y="765349"/>
                  <a:pt x="2828130" y="764233"/>
                </a:cubicBezTo>
                <a:cubicBezTo>
                  <a:pt x="2815409" y="763116"/>
                  <a:pt x="2806930" y="760884"/>
                  <a:pt x="2794210" y="758651"/>
                </a:cubicBezTo>
                <a:cubicBezTo>
                  <a:pt x="2789970" y="758651"/>
                  <a:pt x="2781490" y="758651"/>
                  <a:pt x="2773010" y="758651"/>
                </a:cubicBezTo>
                <a:cubicBezTo>
                  <a:pt x="2760290" y="758651"/>
                  <a:pt x="2743330" y="758651"/>
                  <a:pt x="2730610" y="758651"/>
                </a:cubicBezTo>
                <a:cubicBezTo>
                  <a:pt x="2717890" y="758651"/>
                  <a:pt x="2700930" y="758651"/>
                  <a:pt x="2688211" y="758651"/>
                </a:cubicBezTo>
                <a:cubicBezTo>
                  <a:pt x="2688211" y="758651"/>
                  <a:pt x="2688211" y="757535"/>
                  <a:pt x="2683970" y="757535"/>
                </a:cubicBezTo>
                <a:cubicBezTo>
                  <a:pt x="2683970" y="756419"/>
                  <a:pt x="2688211" y="755302"/>
                  <a:pt x="2688211" y="755302"/>
                </a:cubicBezTo>
                <a:cubicBezTo>
                  <a:pt x="2700930" y="754186"/>
                  <a:pt x="2717890" y="755302"/>
                  <a:pt x="2730610" y="755302"/>
                </a:cubicBezTo>
                <a:cubicBezTo>
                  <a:pt x="2734850" y="754186"/>
                  <a:pt x="2739090" y="755302"/>
                  <a:pt x="2743330" y="754186"/>
                </a:cubicBezTo>
                <a:cubicBezTo>
                  <a:pt x="2743330" y="753070"/>
                  <a:pt x="2743330" y="751953"/>
                  <a:pt x="2743330" y="751953"/>
                </a:cubicBezTo>
                <a:cubicBezTo>
                  <a:pt x="2722131" y="750837"/>
                  <a:pt x="2730610" y="746372"/>
                  <a:pt x="2730610" y="743023"/>
                </a:cubicBezTo>
                <a:cubicBezTo>
                  <a:pt x="2726370" y="743023"/>
                  <a:pt x="2722131" y="743023"/>
                  <a:pt x="2717890" y="743023"/>
                </a:cubicBezTo>
                <a:cubicBezTo>
                  <a:pt x="2696690" y="743023"/>
                  <a:pt x="2671251" y="743023"/>
                  <a:pt x="2650050" y="740790"/>
                </a:cubicBezTo>
                <a:cubicBezTo>
                  <a:pt x="2628851" y="739674"/>
                  <a:pt x="2607651" y="738558"/>
                  <a:pt x="2577971" y="739674"/>
                </a:cubicBezTo>
                <a:cubicBezTo>
                  <a:pt x="2599171" y="736325"/>
                  <a:pt x="2616130" y="735209"/>
                  <a:pt x="2633090" y="735209"/>
                </a:cubicBezTo>
                <a:cubicBezTo>
                  <a:pt x="2658531" y="735209"/>
                  <a:pt x="2679730" y="734093"/>
                  <a:pt x="2705171" y="735209"/>
                </a:cubicBezTo>
                <a:cubicBezTo>
                  <a:pt x="2722131" y="736325"/>
                  <a:pt x="2739090" y="737442"/>
                  <a:pt x="2756050" y="737442"/>
                </a:cubicBezTo>
                <a:cubicBezTo>
                  <a:pt x="2760290" y="737442"/>
                  <a:pt x="2764530" y="737442"/>
                  <a:pt x="2768769" y="735209"/>
                </a:cubicBezTo>
                <a:cubicBezTo>
                  <a:pt x="2768769" y="734093"/>
                  <a:pt x="2760290" y="734093"/>
                  <a:pt x="2760290" y="732976"/>
                </a:cubicBezTo>
                <a:cubicBezTo>
                  <a:pt x="2751810" y="730744"/>
                  <a:pt x="2739090" y="731860"/>
                  <a:pt x="2726370" y="729627"/>
                </a:cubicBezTo>
                <a:cubicBezTo>
                  <a:pt x="2756050" y="729627"/>
                  <a:pt x="2777250" y="729627"/>
                  <a:pt x="2802689" y="729627"/>
                </a:cubicBezTo>
                <a:cubicBezTo>
                  <a:pt x="2819649" y="729627"/>
                  <a:pt x="2832369" y="728511"/>
                  <a:pt x="2849329" y="727395"/>
                </a:cubicBezTo>
                <a:cubicBezTo>
                  <a:pt x="2857810" y="727395"/>
                  <a:pt x="2862049" y="725162"/>
                  <a:pt x="2862049" y="722930"/>
                </a:cubicBezTo>
                <a:cubicBezTo>
                  <a:pt x="2862049" y="720697"/>
                  <a:pt x="2853570" y="719581"/>
                  <a:pt x="2840850" y="719581"/>
                </a:cubicBezTo>
                <a:cubicBezTo>
                  <a:pt x="2832369" y="720697"/>
                  <a:pt x="2819649" y="718464"/>
                  <a:pt x="2806930" y="721813"/>
                </a:cubicBezTo>
                <a:cubicBezTo>
                  <a:pt x="2802689" y="722930"/>
                  <a:pt x="2789970" y="721813"/>
                  <a:pt x="2785729" y="721813"/>
                </a:cubicBezTo>
                <a:cubicBezTo>
                  <a:pt x="2756050" y="718464"/>
                  <a:pt x="2726370" y="715116"/>
                  <a:pt x="2692450" y="716232"/>
                </a:cubicBezTo>
                <a:cubicBezTo>
                  <a:pt x="2688211" y="716232"/>
                  <a:pt x="2683970" y="715116"/>
                  <a:pt x="2683970" y="713999"/>
                </a:cubicBezTo>
                <a:cubicBezTo>
                  <a:pt x="2683970" y="712883"/>
                  <a:pt x="2688211" y="711767"/>
                  <a:pt x="2692450" y="711767"/>
                </a:cubicBezTo>
                <a:cubicBezTo>
                  <a:pt x="2717890" y="712883"/>
                  <a:pt x="2734850" y="710650"/>
                  <a:pt x="2751810" y="706185"/>
                </a:cubicBezTo>
                <a:cubicBezTo>
                  <a:pt x="2756050" y="703953"/>
                  <a:pt x="2751810" y="702836"/>
                  <a:pt x="2743330" y="701720"/>
                </a:cubicBezTo>
                <a:cubicBezTo>
                  <a:pt x="2734850" y="700604"/>
                  <a:pt x="2734850" y="700604"/>
                  <a:pt x="2743330" y="698371"/>
                </a:cubicBezTo>
                <a:cubicBezTo>
                  <a:pt x="2756050" y="696138"/>
                  <a:pt x="2756050" y="696138"/>
                  <a:pt x="2743330" y="695022"/>
                </a:cubicBezTo>
                <a:cubicBezTo>
                  <a:pt x="2722131" y="691673"/>
                  <a:pt x="2700930" y="691673"/>
                  <a:pt x="2679730" y="692790"/>
                </a:cubicBezTo>
                <a:cubicBezTo>
                  <a:pt x="2662770" y="695022"/>
                  <a:pt x="2641571" y="693906"/>
                  <a:pt x="2628851" y="698371"/>
                </a:cubicBezTo>
                <a:cubicBezTo>
                  <a:pt x="2620370" y="697255"/>
                  <a:pt x="2611891" y="700604"/>
                  <a:pt x="2603410" y="700604"/>
                </a:cubicBezTo>
                <a:cubicBezTo>
                  <a:pt x="2586450" y="700604"/>
                  <a:pt x="2565251" y="700604"/>
                  <a:pt x="2539810" y="700604"/>
                </a:cubicBezTo>
                <a:cubicBezTo>
                  <a:pt x="2565251" y="693906"/>
                  <a:pt x="2590691" y="691673"/>
                  <a:pt x="2616130" y="689441"/>
                </a:cubicBezTo>
                <a:cubicBezTo>
                  <a:pt x="2641571" y="687208"/>
                  <a:pt x="2667010" y="682743"/>
                  <a:pt x="2692450" y="680510"/>
                </a:cubicBezTo>
                <a:cubicBezTo>
                  <a:pt x="2675491" y="674929"/>
                  <a:pt x="2650050" y="678278"/>
                  <a:pt x="2628851" y="677161"/>
                </a:cubicBezTo>
                <a:cubicBezTo>
                  <a:pt x="2624611" y="676045"/>
                  <a:pt x="2628851" y="676045"/>
                  <a:pt x="2633090" y="674929"/>
                </a:cubicBezTo>
                <a:cubicBezTo>
                  <a:pt x="2645810" y="670464"/>
                  <a:pt x="2641571" y="669347"/>
                  <a:pt x="2624611" y="667115"/>
                </a:cubicBezTo>
                <a:cubicBezTo>
                  <a:pt x="2590691" y="663766"/>
                  <a:pt x="2556771" y="662650"/>
                  <a:pt x="2522850" y="663766"/>
                </a:cubicBezTo>
                <a:cubicBezTo>
                  <a:pt x="2471971" y="665998"/>
                  <a:pt x="2421091" y="664882"/>
                  <a:pt x="2374451" y="671580"/>
                </a:cubicBezTo>
                <a:cubicBezTo>
                  <a:pt x="2349012" y="670464"/>
                  <a:pt x="2327812" y="673812"/>
                  <a:pt x="2306611" y="673812"/>
                </a:cubicBezTo>
                <a:cubicBezTo>
                  <a:pt x="2285412" y="672696"/>
                  <a:pt x="2264213" y="671580"/>
                  <a:pt x="2243013" y="674929"/>
                </a:cubicBezTo>
                <a:cubicBezTo>
                  <a:pt x="2238772" y="676045"/>
                  <a:pt x="2226052" y="676045"/>
                  <a:pt x="2230293" y="672696"/>
                </a:cubicBezTo>
                <a:cubicBezTo>
                  <a:pt x="2230293" y="670464"/>
                  <a:pt x="2230293" y="669347"/>
                  <a:pt x="2221812" y="669347"/>
                </a:cubicBezTo>
                <a:cubicBezTo>
                  <a:pt x="2200612" y="670464"/>
                  <a:pt x="2183653" y="667115"/>
                  <a:pt x="2166692" y="670464"/>
                </a:cubicBezTo>
                <a:cubicBezTo>
                  <a:pt x="2162453" y="671580"/>
                  <a:pt x="2158212" y="671580"/>
                  <a:pt x="2153972" y="670464"/>
                </a:cubicBezTo>
                <a:cubicBezTo>
                  <a:pt x="2145493" y="669347"/>
                  <a:pt x="2137013" y="668231"/>
                  <a:pt x="2124293" y="665998"/>
                </a:cubicBezTo>
                <a:cubicBezTo>
                  <a:pt x="2145493" y="665998"/>
                  <a:pt x="2162453" y="662650"/>
                  <a:pt x="2183653" y="663766"/>
                </a:cubicBezTo>
                <a:cubicBezTo>
                  <a:pt x="2200612" y="663766"/>
                  <a:pt x="2217573" y="660417"/>
                  <a:pt x="2234532" y="661533"/>
                </a:cubicBezTo>
                <a:cubicBezTo>
                  <a:pt x="2251492" y="658184"/>
                  <a:pt x="2272692" y="661533"/>
                  <a:pt x="2289652" y="658184"/>
                </a:cubicBezTo>
                <a:cubicBezTo>
                  <a:pt x="2293892" y="657068"/>
                  <a:pt x="2302372" y="658184"/>
                  <a:pt x="2302372" y="655952"/>
                </a:cubicBezTo>
                <a:cubicBezTo>
                  <a:pt x="2302372" y="653719"/>
                  <a:pt x="2293892" y="652603"/>
                  <a:pt x="2289652" y="652603"/>
                </a:cubicBezTo>
                <a:cubicBezTo>
                  <a:pt x="2285412" y="651487"/>
                  <a:pt x="2276933" y="651487"/>
                  <a:pt x="2272692" y="651487"/>
                </a:cubicBezTo>
                <a:cubicBezTo>
                  <a:pt x="2243013" y="651487"/>
                  <a:pt x="2213332" y="651487"/>
                  <a:pt x="2179413" y="651487"/>
                </a:cubicBezTo>
                <a:cubicBezTo>
                  <a:pt x="2162453" y="651487"/>
                  <a:pt x="2149733" y="651487"/>
                  <a:pt x="2132773" y="650370"/>
                </a:cubicBezTo>
                <a:cubicBezTo>
                  <a:pt x="2115813" y="648138"/>
                  <a:pt x="2098853" y="651487"/>
                  <a:pt x="2081893" y="648138"/>
                </a:cubicBezTo>
                <a:cubicBezTo>
                  <a:pt x="2081893" y="648138"/>
                  <a:pt x="2077654" y="648138"/>
                  <a:pt x="2077654" y="648138"/>
                </a:cubicBezTo>
                <a:cubicBezTo>
                  <a:pt x="2056453" y="649254"/>
                  <a:pt x="2039493" y="650370"/>
                  <a:pt x="2026773" y="644789"/>
                </a:cubicBezTo>
                <a:cubicBezTo>
                  <a:pt x="2026773" y="643672"/>
                  <a:pt x="2018294" y="644789"/>
                  <a:pt x="2014053" y="643672"/>
                </a:cubicBezTo>
                <a:cubicBezTo>
                  <a:pt x="1975893" y="643672"/>
                  <a:pt x="1933494" y="642556"/>
                  <a:pt x="1895333" y="644789"/>
                </a:cubicBezTo>
                <a:cubicBezTo>
                  <a:pt x="1840214" y="647021"/>
                  <a:pt x="1789334" y="645905"/>
                  <a:pt x="1738455" y="645905"/>
                </a:cubicBezTo>
                <a:cubicBezTo>
                  <a:pt x="1683335" y="645905"/>
                  <a:pt x="1632456" y="645905"/>
                  <a:pt x="1577335" y="645905"/>
                </a:cubicBezTo>
                <a:cubicBezTo>
                  <a:pt x="1551896" y="645905"/>
                  <a:pt x="1526456" y="647021"/>
                  <a:pt x="1505256" y="649254"/>
                </a:cubicBezTo>
                <a:cubicBezTo>
                  <a:pt x="1484055" y="651487"/>
                  <a:pt x="1471336" y="647021"/>
                  <a:pt x="1450135" y="648138"/>
                </a:cubicBezTo>
                <a:cubicBezTo>
                  <a:pt x="1441656" y="644789"/>
                  <a:pt x="1428935" y="645905"/>
                  <a:pt x="1420457" y="645905"/>
                </a:cubicBezTo>
                <a:cubicBezTo>
                  <a:pt x="1390776" y="647021"/>
                  <a:pt x="1361096" y="644789"/>
                  <a:pt x="1331416" y="648138"/>
                </a:cubicBezTo>
                <a:cubicBezTo>
                  <a:pt x="1322936" y="649254"/>
                  <a:pt x="1310216" y="648138"/>
                  <a:pt x="1297496" y="648138"/>
                </a:cubicBezTo>
                <a:cubicBezTo>
                  <a:pt x="1289017" y="648138"/>
                  <a:pt x="1284776" y="648138"/>
                  <a:pt x="1284776" y="645905"/>
                </a:cubicBezTo>
                <a:cubicBezTo>
                  <a:pt x="1284776" y="643672"/>
                  <a:pt x="1284776" y="641440"/>
                  <a:pt x="1293257" y="642556"/>
                </a:cubicBezTo>
                <a:lnTo>
                  <a:pt x="1294046" y="642417"/>
                </a:lnTo>
                <a:lnTo>
                  <a:pt x="1318817" y="640107"/>
                </a:lnTo>
                <a:cubicBezTo>
                  <a:pt x="1335777" y="636311"/>
                  <a:pt x="1348497" y="636311"/>
                  <a:pt x="1365457" y="636311"/>
                </a:cubicBezTo>
                <a:cubicBezTo>
                  <a:pt x="1399376" y="636311"/>
                  <a:pt x="1429056" y="636311"/>
                  <a:pt x="1458737" y="636311"/>
                </a:cubicBezTo>
                <a:cubicBezTo>
                  <a:pt x="1462976" y="636311"/>
                  <a:pt x="1471456" y="636311"/>
                  <a:pt x="1475696" y="632514"/>
                </a:cubicBezTo>
                <a:cubicBezTo>
                  <a:pt x="1479936" y="632514"/>
                  <a:pt x="1488417" y="628718"/>
                  <a:pt x="1488417" y="621125"/>
                </a:cubicBezTo>
                <a:cubicBezTo>
                  <a:pt x="1488417" y="613532"/>
                  <a:pt x="1479936" y="617328"/>
                  <a:pt x="1475696" y="613532"/>
                </a:cubicBezTo>
                <a:cubicBezTo>
                  <a:pt x="1458737" y="602142"/>
                  <a:pt x="1437536" y="613532"/>
                  <a:pt x="1420576" y="602142"/>
                </a:cubicBezTo>
                <a:cubicBezTo>
                  <a:pt x="1403616" y="605939"/>
                  <a:pt x="1386656" y="594549"/>
                  <a:pt x="1369696" y="594549"/>
                </a:cubicBezTo>
                <a:cubicBezTo>
                  <a:pt x="1348497" y="598346"/>
                  <a:pt x="1331537" y="586956"/>
                  <a:pt x="1310337" y="586956"/>
                </a:cubicBezTo>
                <a:cubicBezTo>
                  <a:pt x="1323056" y="579364"/>
                  <a:pt x="1331537" y="575567"/>
                  <a:pt x="1340016" y="571771"/>
                </a:cubicBezTo>
                <a:cubicBezTo>
                  <a:pt x="1344257" y="567974"/>
                  <a:pt x="1348497" y="567974"/>
                  <a:pt x="1352736" y="571771"/>
                </a:cubicBezTo>
                <a:cubicBezTo>
                  <a:pt x="1369696" y="583160"/>
                  <a:pt x="1386656" y="571771"/>
                  <a:pt x="1407857" y="575567"/>
                </a:cubicBezTo>
                <a:cubicBezTo>
                  <a:pt x="1416336" y="575567"/>
                  <a:pt x="1416336" y="571771"/>
                  <a:pt x="1416336" y="564178"/>
                </a:cubicBezTo>
                <a:cubicBezTo>
                  <a:pt x="1412097" y="552788"/>
                  <a:pt x="1424817" y="552788"/>
                  <a:pt x="1429056" y="556585"/>
                </a:cubicBezTo>
                <a:cubicBezTo>
                  <a:pt x="1450256" y="567974"/>
                  <a:pt x="1471456" y="564178"/>
                  <a:pt x="1492656" y="560381"/>
                </a:cubicBezTo>
                <a:cubicBezTo>
                  <a:pt x="1513856" y="560381"/>
                  <a:pt x="1535056" y="571771"/>
                  <a:pt x="1560496" y="567974"/>
                </a:cubicBezTo>
                <a:cubicBezTo>
                  <a:pt x="1583816" y="579363"/>
                  <a:pt x="1608196" y="584109"/>
                  <a:pt x="1633106" y="586956"/>
                </a:cubicBezTo>
                <a:lnTo>
                  <a:pt x="1640713" y="587718"/>
                </a:lnTo>
                <a:lnTo>
                  <a:pt x="1646583" y="588679"/>
                </a:lnTo>
                <a:cubicBezTo>
                  <a:pt x="1647644" y="590935"/>
                  <a:pt x="1645523" y="595446"/>
                  <a:pt x="1641283" y="604469"/>
                </a:cubicBezTo>
                <a:cubicBezTo>
                  <a:pt x="1649764" y="604469"/>
                  <a:pt x="1666730" y="608980"/>
                  <a:pt x="1670972" y="604469"/>
                </a:cubicBezTo>
                <a:lnTo>
                  <a:pt x="1675810" y="591235"/>
                </a:lnTo>
                <a:lnTo>
                  <a:pt x="1708895" y="594549"/>
                </a:lnTo>
                <a:cubicBezTo>
                  <a:pt x="1742815" y="598346"/>
                  <a:pt x="1776735" y="594549"/>
                  <a:pt x="1810655" y="583160"/>
                </a:cubicBezTo>
                <a:lnTo>
                  <a:pt x="1821753" y="575621"/>
                </a:lnTo>
                <a:lnTo>
                  <a:pt x="1830549" y="574582"/>
                </a:lnTo>
                <a:cubicBezTo>
                  <a:pt x="1837441" y="570634"/>
                  <a:pt x="1842742" y="563867"/>
                  <a:pt x="1844863" y="554845"/>
                </a:cubicBezTo>
                <a:lnTo>
                  <a:pt x="1850662" y="548677"/>
                </a:lnTo>
                <a:lnTo>
                  <a:pt x="1860747" y="547339"/>
                </a:lnTo>
                <a:lnTo>
                  <a:pt x="1861829" y="550333"/>
                </a:lnTo>
                <a:cubicBezTo>
                  <a:pt x="1878793" y="550333"/>
                  <a:pt x="1887275" y="536799"/>
                  <a:pt x="1899999" y="532288"/>
                </a:cubicBezTo>
                <a:cubicBezTo>
                  <a:pt x="1899999" y="523265"/>
                  <a:pt x="1904241" y="518755"/>
                  <a:pt x="1912724" y="523265"/>
                </a:cubicBezTo>
                <a:cubicBezTo>
                  <a:pt x="1929689" y="523265"/>
                  <a:pt x="1946653" y="509732"/>
                  <a:pt x="1963618" y="514243"/>
                </a:cubicBezTo>
                <a:cubicBezTo>
                  <a:pt x="1967860" y="514243"/>
                  <a:pt x="1967860" y="509732"/>
                  <a:pt x="1967860" y="505220"/>
                </a:cubicBezTo>
                <a:cubicBezTo>
                  <a:pt x="1967860" y="505220"/>
                  <a:pt x="1967860" y="500709"/>
                  <a:pt x="1963618" y="500709"/>
                </a:cubicBezTo>
                <a:cubicBezTo>
                  <a:pt x="1955136" y="500709"/>
                  <a:pt x="1950894" y="500709"/>
                  <a:pt x="1946653" y="500709"/>
                </a:cubicBezTo>
                <a:cubicBezTo>
                  <a:pt x="1942412" y="500709"/>
                  <a:pt x="1938171" y="500709"/>
                  <a:pt x="1933930" y="496197"/>
                </a:cubicBezTo>
                <a:lnTo>
                  <a:pt x="1927754" y="488732"/>
                </a:lnTo>
                <a:lnTo>
                  <a:pt x="1929374" y="488248"/>
                </a:lnTo>
                <a:cubicBezTo>
                  <a:pt x="1935734" y="486350"/>
                  <a:pt x="1938914" y="485401"/>
                  <a:pt x="1938914" y="483977"/>
                </a:cubicBezTo>
                <a:lnTo>
                  <a:pt x="1937455" y="482888"/>
                </a:lnTo>
                <a:lnTo>
                  <a:pt x="1960536" y="482487"/>
                </a:lnTo>
                <a:cubicBezTo>
                  <a:pt x="1990226" y="482487"/>
                  <a:pt x="2024155" y="482487"/>
                  <a:pt x="2058086" y="482487"/>
                </a:cubicBezTo>
                <a:cubicBezTo>
                  <a:pt x="2070809" y="482487"/>
                  <a:pt x="2083532" y="475701"/>
                  <a:pt x="2096257" y="475701"/>
                </a:cubicBezTo>
                <a:cubicBezTo>
                  <a:pt x="2108981" y="479094"/>
                  <a:pt x="2121704" y="475701"/>
                  <a:pt x="2138669" y="472308"/>
                </a:cubicBezTo>
                <a:cubicBezTo>
                  <a:pt x="2155634" y="468916"/>
                  <a:pt x="2176841" y="472308"/>
                  <a:pt x="2193806" y="472308"/>
                </a:cubicBezTo>
                <a:cubicBezTo>
                  <a:pt x="2206529" y="472308"/>
                  <a:pt x="2215012" y="475701"/>
                  <a:pt x="2227736" y="468916"/>
                </a:cubicBezTo>
                <a:cubicBezTo>
                  <a:pt x="2227736" y="465524"/>
                  <a:pt x="2236219" y="468916"/>
                  <a:pt x="2240459" y="465524"/>
                </a:cubicBezTo>
                <a:cubicBezTo>
                  <a:pt x="2257424" y="462131"/>
                  <a:pt x="2274390" y="482487"/>
                  <a:pt x="2291355" y="465524"/>
                </a:cubicBezTo>
                <a:cubicBezTo>
                  <a:pt x="2308320" y="465524"/>
                  <a:pt x="2325284" y="465524"/>
                  <a:pt x="2346491" y="465524"/>
                </a:cubicBezTo>
                <a:cubicBezTo>
                  <a:pt x="2363456" y="465524"/>
                  <a:pt x="2380421" y="468916"/>
                  <a:pt x="2401628" y="465524"/>
                </a:cubicBezTo>
                <a:cubicBezTo>
                  <a:pt x="2410111" y="465524"/>
                  <a:pt x="2422834" y="472308"/>
                  <a:pt x="2427075" y="458738"/>
                </a:cubicBezTo>
                <a:cubicBezTo>
                  <a:pt x="2439798" y="455346"/>
                  <a:pt x="2452523" y="451953"/>
                  <a:pt x="2465247" y="458738"/>
                </a:cubicBezTo>
                <a:cubicBezTo>
                  <a:pt x="2469488" y="462131"/>
                  <a:pt x="2477971" y="462131"/>
                  <a:pt x="2482211" y="458738"/>
                </a:cubicBezTo>
                <a:cubicBezTo>
                  <a:pt x="2499176" y="455346"/>
                  <a:pt x="2511900" y="455346"/>
                  <a:pt x="2528866" y="462131"/>
                </a:cubicBezTo>
                <a:cubicBezTo>
                  <a:pt x="2533107" y="462131"/>
                  <a:pt x="2541589" y="462131"/>
                  <a:pt x="2545830" y="451953"/>
                </a:cubicBezTo>
                <a:cubicBezTo>
                  <a:pt x="2545830" y="448560"/>
                  <a:pt x="2558554" y="451953"/>
                  <a:pt x="2562795" y="451953"/>
                </a:cubicBezTo>
                <a:cubicBezTo>
                  <a:pt x="2562795" y="448560"/>
                  <a:pt x="2567036" y="445169"/>
                  <a:pt x="2567036" y="445169"/>
                </a:cubicBezTo>
                <a:cubicBezTo>
                  <a:pt x="2584002" y="445169"/>
                  <a:pt x="2600967" y="445169"/>
                  <a:pt x="2622173" y="445169"/>
                </a:cubicBezTo>
                <a:cubicBezTo>
                  <a:pt x="2622173" y="445169"/>
                  <a:pt x="2622173" y="448560"/>
                  <a:pt x="2622173" y="451953"/>
                </a:cubicBezTo>
                <a:cubicBezTo>
                  <a:pt x="2656104" y="451953"/>
                  <a:pt x="2694275" y="451953"/>
                  <a:pt x="2728205" y="451953"/>
                </a:cubicBezTo>
                <a:cubicBezTo>
                  <a:pt x="2736687" y="445169"/>
                  <a:pt x="2745169" y="445169"/>
                  <a:pt x="2753652" y="451953"/>
                </a:cubicBezTo>
                <a:cubicBezTo>
                  <a:pt x="2787582" y="451953"/>
                  <a:pt x="2817271" y="441776"/>
                  <a:pt x="2851202" y="445169"/>
                </a:cubicBezTo>
                <a:cubicBezTo>
                  <a:pt x="2851202" y="441776"/>
                  <a:pt x="2851202" y="438383"/>
                  <a:pt x="2851202" y="434990"/>
                </a:cubicBezTo>
                <a:cubicBezTo>
                  <a:pt x="2851202" y="431597"/>
                  <a:pt x="2851202" y="431597"/>
                  <a:pt x="2855442" y="431597"/>
                </a:cubicBezTo>
                <a:cubicBezTo>
                  <a:pt x="2859683" y="428205"/>
                  <a:pt x="2863925" y="431597"/>
                  <a:pt x="2863925" y="434990"/>
                </a:cubicBezTo>
                <a:cubicBezTo>
                  <a:pt x="2889373" y="434990"/>
                  <a:pt x="2919061" y="434990"/>
                  <a:pt x="2944509" y="434990"/>
                </a:cubicBezTo>
                <a:cubicBezTo>
                  <a:pt x="2948751" y="438383"/>
                  <a:pt x="2961474" y="431597"/>
                  <a:pt x="2961474" y="441776"/>
                </a:cubicBezTo>
                <a:cubicBezTo>
                  <a:pt x="2974197" y="441776"/>
                  <a:pt x="2982680" y="441776"/>
                  <a:pt x="2991163" y="441776"/>
                </a:cubicBezTo>
                <a:cubicBezTo>
                  <a:pt x="3003887" y="441776"/>
                  <a:pt x="3016611" y="438383"/>
                  <a:pt x="3020852" y="428205"/>
                </a:cubicBezTo>
                <a:cubicBezTo>
                  <a:pt x="3025093" y="424812"/>
                  <a:pt x="3029334" y="424812"/>
                  <a:pt x="3033575" y="424812"/>
                </a:cubicBezTo>
                <a:cubicBezTo>
                  <a:pt x="3037816" y="424812"/>
                  <a:pt x="3042058" y="424812"/>
                  <a:pt x="3050540" y="424812"/>
                </a:cubicBezTo>
                <a:cubicBezTo>
                  <a:pt x="3054782" y="424812"/>
                  <a:pt x="3054782" y="421420"/>
                  <a:pt x="3054782" y="421420"/>
                </a:cubicBezTo>
                <a:cubicBezTo>
                  <a:pt x="3054782" y="418028"/>
                  <a:pt x="3054782" y="414635"/>
                  <a:pt x="3050540" y="414635"/>
                </a:cubicBezTo>
                <a:cubicBezTo>
                  <a:pt x="3033575" y="418028"/>
                  <a:pt x="3016611" y="407849"/>
                  <a:pt x="2999646" y="407849"/>
                </a:cubicBezTo>
                <a:cubicBezTo>
                  <a:pt x="2991163" y="411242"/>
                  <a:pt x="2986921" y="407849"/>
                  <a:pt x="2986921" y="401065"/>
                </a:cubicBezTo>
                <a:cubicBezTo>
                  <a:pt x="2974197" y="397672"/>
                  <a:pt x="2965715" y="387494"/>
                  <a:pt x="2948751" y="387494"/>
                </a:cubicBezTo>
                <a:cubicBezTo>
                  <a:pt x="2948751" y="394280"/>
                  <a:pt x="2944509" y="394280"/>
                  <a:pt x="2940268" y="390887"/>
                </a:cubicBezTo>
                <a:cubicBezTo>
                  <a:pt x="2936027" y="390887"/>
                  <a:pt x="2931785" y="387494"/>
                  <a:pt x="2931785" y="384101"/>
                </a:cubicBezTo>
                <a:cubicBezTo>
                  <a:pt x="2927544" y="370531"/>
                  <a:pt x="2910579" y="363746"/>
                  <a:pt x="2893615" y="367139"/>
                </a:cubicBezTo>
                <a:cubicBezTo>
                  <a:pt x="2885132" y="373924"/>
                  <a:pt x="2872408" y="370531"/>
                  <a:pt x="2863925" y="377317"/>
                </a:cubicBezTo>
                <a:cubicBezTo>
                  <a:pt x="2863925" y="377317"/>
                  <a:pt x="2859683" y="377317"/>
                  <a:pt x="2859683" y="373924"/>
                </a:cubicBezTo>
                <a:cubicBezTo>
                  <a:pt x="2846960" y="373924"/>
                  <a:pt x="2838477" y="370531"/>
                  <a:pt x="2829996" y="373924"/>
                </a:cubicBezTo>
                <a:cubicBezTo>
                  <a:pt x="2808788" y="373924"/>
                  <a:pt x="2787582" y="367139"/>
                  <a:pt x="2770618" y="384101"/>
                </a:cubicBezTo>
                <a:cubicBezTo>
                  <a:pt x="2766377" y="380708"/>
                  <a:pt x="2766377" y="377317"/>
                  <a:pt x="2766377" y="377317"/>
                </a:cubicBezTo>
                <a:cubicBezTo>
                  <a:pt x="2770618" y="367139"/>
                  <a:pt x="2762135" y="356962"/>
                  <a:pt x="2757894" y="346783"/>
                </a:cubicBezTo>
                <a:cubicBezTo>
                  <a:pt x="2753652" y="343390"/>
                  <a:pt x="2736687" y="346783"/>
                  <a:pt x="2728205" y="346783"/>
                </a:cubicBezTo>
                <a:cubicBezTo>
                  <a:pt x="2736687" y="360353"/>
                  <a:pt x="2736687" y="360353"/>
                  <a:pt x="2719722" y="360353"/>
                </a:cubicBezTo>
                <a:cubicBezTo>
                  <a:pt x="2706999" y="360353"/>
                  <a:pt x="2706999" y="360353"/>
                  <a:pt x="2694275" y="373924"/>
                </a:cubicBezTo>
                <a:cubicBezTo>
                  <a:pt x="2694275" y="377317"/>
                  <a:pt x="2690033" y="377317"/>
                  <a:pt x="2685792" y="377317"/>
                </a:cubicBezTo>
                <a:cubicBezTo>
                  <a:pt x="2681550" y="377317"/>
                  <a:pt x="2673069" y="377317"/>
                  <a:pt x="2668827" y="377317"/>
                </a:cubicBezTo>
                <a:cubicBezTo>
                  <a:pt x="2660344" y="377317"/>
                  <a:pt x="2656104" y="377317"/>
                  <a:pt x="2651863" y="377317"/>
                </a:cubicBezTo>
                <a:cubicBezTo>
                  <a:pt x="2643380" y="377317"/>
                  <a:pt x="2643380" y="377317"/>
                  <a:pt x="2643380" y="384101"/>
                </a:cubicBezTo>
                <a:cubicBezTo>
                  <a:pt x="2639138" y="390887"/>
                  <a:pt x="2643380" y="397672"/>
                  <a:pt x="2639138" y="404457"/>
                </a:cubicBezTo>
                <a:cubicBezTo>
                  <a:pt x="2634897" y="404457"/>
                  <a:pt x="2626414" y="404457"/>
                  <a:pt x="2622173" y="404457"/>
                </a:cubicBezTo>
                <a:cubicBezTo>
                  <a:pt x="2613690" y="401065"/>
                  <a:pt x="2617931" y="397672"/>
                  <a:pt x="2617931" y="394280"/>
                </a:cubicBezTo>
                <a:cubicBezTo>
                  <a:pt x="2605208" y="390887"/>
                  <a:pt x="2596726" y="380708"/>
                  <a:pt x="2584002" y="384101"/>
                </a:cubicBezTo>
                <a:cubicBezTo>
                  <a:pt x="2584002" y="387494"/>
                  <a:pt x="2579761" y="387494"/>
                  <a:pt x="2575519" y="387494"/>
                </a:cubicBezTo>
                <a:cubicBezTo>
                  <a:pt x="2571278" y="387494"/>
                  <a:pt x="2562795" y="387494"/>
                  <a:pt x="2558554" y="387494"/>
                </a:cubicBezTo>
                <a:cubicBezTo>
                  <a:pt x="2558554" y="394280"/>
                  <a:pt x="2554312" y="394280"/>
                  <a:pt x="2550072" y="394280"/>
                </a:cubicBezTo>
                <a:cubicBezTo>
                  <a:pt x="2541589" y="390887"/>
                  <a:pt x="2545830" y="387494"/>
                  <a:pt x="2545830" y="384101"/>
                </a:cubicBezTo>
                <a:cubicBezTo>
                  <a:pt x="2541589" y="384101"/>
                  <a:pt x="2541589" y="384101"/>
                  <a:pt x="2541589" y="384101"/>
                </a:cubicBezTo>
                <a:cubicBezTo>
                  <a:pt x="2524624" y="384101"/>
                  <a:pt x="2516142" y="401065"/>
                  <a:pt x="2503417" y="390887"/>
                </a:cubicBezTo>
                <a:cubicBezTo>
                  <a:pt x="2486453" y="384101"/>
                  <a:pt x="2469488" y="394280"/>
                  <a:pt x="2461005" y="384101"/>
                </a:cubicBezTo>
                <a:cubicBezTo>
                  <a:pt x="2448281" y="384101"/>
                  <a:pt x="2431317" y="380708"/>
                  <a:pt x="2418593" y="387494"/>
                </a:cubicBezTo>
                <a:cubicBezTo>
                  <a:pt x="2401628" y="390887"/>
                  <a:pt x="2384662" y="387494"/>
                  <a:pt x="2367697" y="387494"/>
                </a:cubicBezTo>
                <a:cubicBezTo>
                  <a:pt x="2367697" y="387494"/>
                  <a:pt x="2363456" y="387494"/>
                  <a:pt x="2363456" y="387494"/>
                </a:cubicBezTo>
                <a:cubicBezTo>
                  <a:pt x="2363456" y="384101"/>
                  <a:pt x="2359215" y="387494"/>
                  <a:pt x="2363456" y="390887"/>
                </a:cubicBezTo>
                <a:cubicBezTo>
                  <a:pt x="2363456" y="394280"/>
                  <a:pt x="2367697" y="397672"/>
                  <a:pt x="2376179" y="397672"/>
                </a:cubicBezTo>
                <a:cubicBezTo>
                  <a:pt x="2384662" y="397672"/>
                  <a:pt x="2388903" y="401065"/>
                  <a:pt x="2384662" y="404457"/>
                </a:cubicBezTo>
                <a:cubicBezTo>
                  <a:pt x="2384662" y="411242"/>
                  <a:pt x="2376179" y="407849"/>
                  <a:pt x="2371939" y="407849"/>
                </a:cubicBezTo>
                <a:cubicBezTo>
                  <a:pt x="2376179" y="421420"/>
                  <a:pt x="2388903" y="421420"/>
                  <a:pt x="2401628" y="418028"/>
                </a:cubicBezTo>
                <a:cubicBezTo>
                  <a:pt x="2405869" y="421420"/>
                  <a:pt x="2410111" y="418028"/>
                  <a:pt x="2414352" y="424812"/>
                </a:cubicBezTo>
                <a:cubicBezTo>
                  <a:pt x="2414352" y="431597"/>
                  <a:pt x="2405869" y="428205"/>
                  <a:pt x="2401628" y="431597"/>
                </a:cubicBezTo>
                <a:cubicBezTo>
                  <a:pt x="2388903" y="431597"/>
                  <a:pt x="2376179" y="445169"/>
                  <a:pt x="2371939" y="424812"/>
                </a:cubicBezTo>
                <a:cubicBezTo>
                  <a:pt x="2371939" y="424812"/>
                  <a:pt x="2363456" y="424812"/>
                  <a:pt x="2363456" y="424812"/>
                </a:cubicBezTo>
                <a:cubicBezTo>
                  <a:pt x="2342250" y="438383"/>
                  <a:pt x="2342250" y="438383"/>
                  <a:pt x="2316802" y="431597"/>
                </a:cubicBezTo>
                <a:cubicBezTo>
                  <a:pt x="2308320" y="428205"/>
                  <a:pt x="2295597" y="431597"/>
                  <a:pt x="2287114" y="424812"/>
                </a:cubicBezTo>
                <a:cubicBezTo>
                  <a:pt x="2287114" y="424812"/>
                  <a:pt x="2287114" y="424812"/>
                  <a:pt x="2282872" y="424812"/>
                </a:cubicBezTo>
                <a:cubicBezTo>
                  <a:pt x="2265907" y="434990"/>
                  <a:pt x="2265907" y="431597"/>
                  <a:pt x="2248942" y="431597"/>
                </a:cubicBezTo>
                <a:cubicBezTo>
                  <a:pt x="2231978" y="431597"/>
                  <a:pt x="2219253" y="421420"/>
                  <a:pt x="2202288" y="418028"/>
                </a:cubicBezTo>
                <a:cubicBezTo>
                  <a:pt x="2193806" y="418028"/>
                  <a:pt x="2198046" y="411242"/>
                  <a:pt x="2198046" y="407849"/>
                </a:cubicBezTo>
                <a:cubicBezTo>
                  <a:pt x="2198046" y="401065"/>
                  <a:pt x="2193806" y="401065"/>
                  <a:pt x="2185323" y="397672"/>
                </a:cubicBezTo>
                <a:cubicBezTo>
                  <a:pt x="2164117" y="394280"/>
                  <a:pt x="2142910" y="394280"/>
                  <a:pt x="2121704" y="394280"/>
                </a:cubicBezTo>
                <a:cubicBezTo>
                  <a:pt x="2117464" y="394280"/>
                  <a:pt x="2108981" y="390887"/>
                  <a:pt x="2108981" y="394280"/>
                </a:cubicBezTo>
                <a:cubicBezTo>
                  <a:pt x="2096257" y="404457"/>
                  <a:pt x="2083532" y="397672"/>
                  <a:pt x="2070809" y="394280"/>
                </a:cubicBezTo>
                <a:cubicBezTo>
                  <a:pt x="2064448" y="390887"/>
                  <a:pt x="2058086" y="388342"/>
                  <a:pt x="2051724" y="387918"/>
                </a:cubicBezTo>
                <a:lnTo>
                  <a:pt x="2046930" y="389516"/>
                </a:lnTo>
                <a:lnTo>
                  <a:pt x="2044915" y="382897"/>
                </a:lnTo>
                <a:cubicBezTo>
                  <a:pt x="2042794" y="380049"/>
                  <a:pt x="2039614" y="378151"/>
                  <a:pt x="2035374" y="378151"/>
                </a:cubicBezTo>
                <a:cubicBezTo>
                  <a:pt x="2018414" y="374355"/>
                  <a:pt x="2005694" y="370558"/>
                  <a:pt x="1988734" y="370558"/>
                </a:cubicBezTo>
                <a:cubicBezTo>
                  <a:pt x="1963294" y="370558"/>
                  <a:pt x="1942094" y="370558"/>
                  <a:pt x="1912414" y="370558"/>
                </a:cubicBezTo>
                <a:cubicBezTo>
                  <a:pt x="1925134" y="362965"/>
                  <a:pt x="1937855" y="366762"/>
                  <a:pt x="1946334" y="359169"/>
                </a:cubicBezTo>
                <a:cubicBezTo>
                  <a:pt x="1946334" y="355372"/>
                  <a:pt x="1954814" y="355372"/>
                  <a:pt x="1954814" y="351576"/>
                </a:cubicBezTo>
                <a:cubicBezTo>
                  <a:pt x="1950575" y="343983"/>
                  <a:pt x="1946334" y="343983"/>
                  <a:pt x="1942094" y="343983"/>
                </a:cubicBezTo>
                <a:cubicBezTo>
                  <a:pt x="1925134" y="343983"/>
                  <a:pt x="1908175" y="347779"/>
                  <a:pt x="1891215" y="351576"/>
                </a:cubicBezTo>
                <a:cubicBezTo>
                  <a:pt x="1865774" y="355372"/>
                  <a:pt x="1844575" y="351576"/>
                  <a:pt x="1819135" y="351576"/>
                </a:cubicBezTo>
                <a:cubicBezTo>
                  <a:pt x="1802175" y="351576"/>
                  <a:pt x="1785216" y="347779"/>
                  <a:pt x="1764015" y="336390"/>
                </a:cubicBezTo>
                <a:cubicBezTo>
                  <a:pt x="1793695" y="340186"/>
                  <a:pt x="1814895" y="336390"/>
                  <a:pt x="1836095" y="332593"/>
                </a:cubicBezTo>
                <a:cubicBezTo>
                  <a:pt x="1857295" y="325000"/>
                  <a:pt x="1882734" y="325000"/>
                  <a:pt x="1903935" y="325000"/>
                </a:cubicBezTo>
                <a:cubicBezTo>
                  <a:pt x="1908175" y="325000"/>
                  <a:pt x="1912414" y="325000"/>
                  <a:pt x="1916654" y="325000"/>
                </a:cubicBezTo>
                <a:cubicBezTo>
                  <a:pt x="1916654" y="313611"/>
                  <a:pt x="1908175" y="298425"/>
                  <a:pt x="1929374" y="294629"/>
                </a:cubicBezTo>
                <a:cubicBezTo>
                  <a:pt x="1929374" y="294629"/>
                  <a:pt x="1929374" y="290832"/>
                  <a:pt x="1929374" y="287036"/>
                </a:cubicBezTo>
                <a:cubicBezTo>
                  <a:pt x="1925134" y="283239"/>
                  <a:pt x="1920895" y="287036"/>
                  <a:pt x="1916654" y="283239"/>
                </a:cubicBezTo>
                <a:cubicBezTo>
                  <a:pt x="1903935" y="283239"/>
                  <a:pt x="1886975" y="287036"/>
                  <a:pt x="1874255" y="283239"/>
                </a:cubicBezTo>
                <a:cubicBezTo>
                  <a:pt x="1874255" y="283239"/>
                  <a:pt x="1870015" y="279443"/>
                  <a:pt x="1870015" y="275646"/>
                </a:cubicBezTo>
                <a:cubicBezTo>
                  <a:pt x="1874255" y="275646"/>
                  <a:pt x="1874255" y="271850"/>
                  <a:pt x="1874255" y="271850"/>
                </a:cubicBezTo>
                <a:cubicBezTo>
                  <a:pt x="1886975" y="271850"/>
                  <a:pt x="1903935" y="271850"/>
                  <a:pt x="1916654" y="271850"/>
                </a:cubicBezTo>
                <a:cubicBezTo>
                  <a:pt x="1929374" y="271850"/>
                  <a:pt x="1946334" y="271850"/>
                  <a:pt x="1959054" y="271850"/>
                </a:cubicBezTo>
                <a:cubicBezTo>
                  <a:pt x="1967535" y="271850"/>
                  <a:pt x="1976014" y="271850"/>
                  <a:pt x="1980254" y="271850"/>
                </a:cubicBezTo>
                <a:cubicBezTo>
                  <a:pt x="1992974" y="264257"/>
                  <a:pt x="2001454" y="256664"/>
                  <a:pt x="2014174" y="252868"/>
                </a:cubicBezTo>
                <a:cubicBezTo>
                  <a:pt x="2031135" y="249071"/>
                  <a:pt x="2048093" y="241478"/>
                  <a:pt x="2065053" y="237682"/>
                </a:cubicBezTo>
                <a:cubicBezTo>
                  <a:pt x="2077773" y="237682"/>
                  <a:pt x="2077773" y="233885"/>
                  <a:pt x="2077773" y="226292"/>
                </a:cubicBezTo>
                <a:cubicBezTo>
                  <a:pt x="2077773" y="218699"/>
                  <a:pt x="2073534" y="218699"/>
                  <a:pt x="2065053" y="218699"/>
                </a:cubicBezTo>
                <a:cubicBezTo>
                  <a:pt x="2052334" y="214903"/>
                  <a:pt x="2052334" y="214903"/>
                  <a:pt x="2060814" y="207310"/>
                </a:cubicBezTo>
                <a:cubicBezTo>
                  <a:pt x="2065053" y="199717"/>
                  <a:pt x="2077773" y="195921"/>
                  <a:pt x="2056574" y="192124"/>
                </a:cubicBezTo>
                <a:cubicBezTo>
                  <a:pt x="2052334" y="192124"/>
                  <a:pt x="2056574" y="184531"/>
                  <a:pt x="2056574" y="180735"/>
                </a:cubicBezTo>
                <a:cubicBezTo>
                  <a:pt x="2056574" y="180735"/>
                  <a:pt x="2056574" y="180735"/>
                  <a:pt x="2060814" y="180735"/>
                </a:cubicBezTo>
                <a:cubicBezTo>
                  <a:pt x="2073534" y="165549"/>
                  <a:pt x="2073534" y="165549"/>
                  <a:pt x="2060814" y="154160"/>
                </a:cubicBezTo>
                <a:cubicBezTo>
                  <a:pt x="2052334" y="146567"/>
                  <a:pt x="2035374" y="142770"/>
                  <a:pt x="2026894" y="127584"/>
                </a:cubicBezTo>
                <a:cubicBezTo>
                  <a:pt x="2039614" y="123788"/>
                  <a:pt x="2060814" y="127584"/>
                  <a:pt x="2069294" y="116195"/>
                </a:cubicBezTo>
                <a:cubicBezTo>
                  <a:pt x="2069294" y="116195"/>
                  <a:pt x="2069294" y="112398"/>
                  <a:pt x="2065053" y="112398"/>
                </a:cubicBezTo>
                <a:cubicBezTo>
                  <a:pt x="2009934" y="112398"/>
                  <a:pt x="1954814" y="112398"/>
                  <a:pt x="1895454" y="112398"/>
                </a:cubicBezTo>
                <a:cubicBezTo>
                  <a:pt x="1891215" y="108602"/>
                  <a:pt x="1899694" y="108602"/>
                  <a:pt x="1891215" y="108602"/>
                </a:cubicBezTo>
                <a:cubicBezTo>
                  <a:pt x="1899694" y="108602"/>
                  <a:pt x="1908175" y="108602"/>
                  <a:pt x="1912414" y="104805"/>
                </a:cubicBezTo>
                <a:cubicBezTo>
                  <a:pt x="1918774" y="104805"/>
                  <a:pt x="1926194" y="103856"/>
                  <a:pt x="1932554" y="101009"/>
                </a:cubicBezTo>
                <a:lnTo>
                  <a:pt x="1939721" y="93110"/>
                </a:lnTo>
                <a:lnTo>
                  <a:pt x="1954706" y="92430"/>
                </a:lnTo>
                <a:cubicBezTo>
                  <a:pt x="1963189" y="80870"/>
                  <a:pt x="1980154" y="92430"/>
                  <a:pt x="1997118" y="84723"/>
                </a:cubicBezTo>
                <a:cubicBezTo>
                  <a:pt x="2009843" y="73163"/>
                  <a:pt x="2018326" y="92430"/>
                  <a:pt x="2035290" y="92430"/>
                </a:cubicBezTo>
                <a:cubicBezTo>
                  <a:pt x="2035290" y="92430"/>
                  <a:pt x="2035290" y="92430"/>
                  <a:pt x="2039532" y="92430"/>
                </a:cubicBezTo>
                <a:cubicBezTo>
                  <a:pt x="2039532" y="88576"/>
                  <a:pt x="2035290" y="84723"/>
                  <a:pt x="2043773" y="80870"/>
                </a:cubicBezTo>
                <a:cubicBezTo>
                  <a:pt x="2048013" y="80870"/>
                  <a:pt x="2052255" y="80870"/>
                  <a:pt x="2052255" y="88576"/>
                </a:cubicBezTo>
                <a:cubicBezTo>
                  <a:pt x="2056496" y="88576"/>
                  <a:pt x="2064979" y="88576"/>
                  <a:pt x="2069220" y="88576"/>
                </a:cubicBezTo>
                <a:cubicBezTo>
                  <a:pt x="2073462" y="88576"/>
                  <a:pt x="2077703" y="88576"/>
                  <a:pt x="2077703" y="92430"/>
                </a:cubicBezTo>
                <a:cubicBezTo>
                  <a:pt x="2090427" y="96283"/>
                  <a:pt x="2098909" y="84723"/>
                  <a:pt x="2111632" y="80870"/>
                </a:cubicBezTo>
                <a:cubicBezTo>
                  <a:pt x="2111632" y="77016"/>
                  <a:pt x="2107391" y="73163"/>
                  <a:pt x="2115874" y="69309"/>
                </a:cubicBezTo>
                <a:cubicBezTo>
                  <a:pt x="2120115" y="69309"/>
                  <a:pt x="2128598" y="69309"/>
                  <a:pt x="2132839" y="69309"/>
                </a:cubicBezTo>
                <a:cubicBezTo>
                  <a:pt x="2137081" y="77016"/>
                  <a:pt x="2132839" y="84723"/>
                  <a:pt x="2137081" y="92430"/>
                </a:cubicBezTo>
                <a:cubicBezTo>
                  <a:pt x="2137081" y="100137"/>
                  <a:pt x="2137081" y="100137"/>
                  <a:pt x="2145564" y="100137"/>
                </a:cubicBezTo>
                <a:cubicBezTo>
                  <a:pt x="2149805" y="100137"/>
                  <a:pt x="2154045" y="100137"/>
                  <a:pt x="2162528" y="100137"/>
                </a:cubicBezTo>
                <a:cubicBezTo>
                  <a:pt x="2166770" y="100137"/>
                  <a:pt x="2175251" y="100137"/>
                  <a:pt x="2179493" y="100137"/>
                </a:cubicBezTo>
                <a:cubicBezTo>
                  <a:pt x="2183734" y="100137"/>
                  <a:pt x="2187976" y="100137"/>
                  <a:pt x="2187976" y="103990"/>
                </a:cubicBezTo>
                <a:cubicBezTo>
                  <a:pt x="2200700" y="119404"/>
                  <a:pt x="2200700" y="119404"/>
                  <a:pt x="2213423" y="119404"/>
                </a:cubicBezTo>
                <a:cubicBezTo>
                  <a:pt x="2230388" y="119404"/>
                  <a:pt x="2230388" y="119404"/>
                  <a:pt x="2221906" y="134818"/>
                </a:cubicBezTo>
                <a:cubicBezTo>
                  <a:pt x="2230388" y="134818"/>
                  <a:pt x="2247353" y="138671"/>
                  <a:pt x="2251595" y="134818"/>
                </a:cubicBezTo>
                <a:cubicBezTo>
                  <a:pt x="2255836" y="123258"/>
                  <a:pt x="2264319" y="111697"/>
                  <a:pt x="2260078" y="100137"/>
                </a:cubicBezTo>
                <a:cubicBezTo>
                  <a:pt x="2260078" y="100137"/>
                  <a:pt x="2260078" y="96283"/>
                  <a:pt x="2264319" y="92430"/>
                </a:cubicBezTo>
                <a:cubicBezTo>
                  <a:pt x="2281284" y="111697"/>
                  <a:pt x="2302490" y="103990"/>
                  <a:pt x="2323697" y="103990"/>
                </a:cubicBezTo>
                <a:cubicBezTo>
                  <a:pt x="2332178" y="107844"/>
                  <a:pt x="2340661" y="103990"/>
                  <a:pt x="2353384" y="103990"/>
                </a:cubicBezTo>
                <a:cubicBezTo>
                  <a:pt x="2353384" y="100137"/>
                  <a:pt x="2357626" y="100137"/>
                  <a:pt x="2357626" y="100137"/>
                </a:cubicBezTo>
                <a:cubicBezTo>
                  <a:pt x="2366109" y="107844"/>
                  <a:pt x="2378833" y="103990"/>
                  <a:pt x="2387316" y="111697"/>
                </a:cubicBezTo>
                <a:cubicBezTo>
                  <a:pt x="2404280" y="115551"/>
                  <a:pt x="2421245" y="107844"/>
                  <a:pt x="2425486" y="92430"/>
                </a:cubicBezTo>
                <a:cubicBezTo>
                  <a:pt x="2425486" y="88576"/>
                  <a:pt x="2429728" y="84723"/>
                  <a:pt x="2433969" y="84723"/>
                </a:cubicBezTo>
                <a:cubicBezTo>
                  <a:pt x="2438211" y="80870"/>
                  <a:pt x="2442452" y="80870"/>
                  <a:pt x="2442452" y="88576"/>
                </a:cubicBezTo>
                <a:cubicBezTo>
                  <a:pt x="2459417" y="88576"/>
                  <a:pt x="2467898" y="77016"/>
                  <a:pt x="2480623" y="73163"/>
                </a:cubicBezTo>
                <a:cubicBezTo>
                  <a:pt x="2480623" y="65456"/>
                  <a:pt x="2484864" y="61603"/>
                  <a:pt x="2493347" y="65456"/>
                </a:cubicBezTo>
                <a:cubicBezTo>
                  <a:pt x="2510312" y="65456"/>
                  <a:pt x="2527276" y="53896"/>
                  <a:pt x="2544242" y="57749"/>
                </a:cubicBezTo>
                <a:cubicBezTo>
                  <a:pt x="2548483" y="57749"/>
                  <a:pt x="2548483" y="53896"/>
                  <a:pt x="2548483" y="50042"/>
                </a:cubicBezTo>
                <a:cubicBezTo>
                  <a:pt x="2548483" y="50042"/>
                  <a:pt x="2548483" y="46189"/>
                  <a:pt x="2544242" y="46189"/>
                </a:cubicBezTo>
                <a:cubicBezTo>
                  <a:pt x="2535759" y="46189"/>
                  <a:pt x="2531517" y="46189"/>
                  <a:pt x="2527276" y="46189"/>
                </a:cubicBezTo>
                <a:cubicBezTo>
                  <a:pt x="2523036" y="46189"/>
                  <a:pt x="2518794" y="46189"/>
                  <a:pt x="2514553" y="42335"/>
                </a:cubicBezTo>
                <a:lnTo>
                  <a:pt x="2503748" y="31180"/>
                </a:lnTo>
                <a:lnTo>
                  <a:pt x="2541159" y="30624"/>
                </a:lnTo>
                <a:cubicBezTo>
                  <a:pt x="2570849" y="30624"/>
                  <a:pt x="2604778" y="30624"/>
                  <a:pt x="2638709" y="30624"/>
                </a:cubicBezTo>
                <a:cubicBezTo>
                  <a:pt x="2651432" y="30624"/>
                  <a:pt x="2664156" y="24828"/>
                  <a:pt x="2676880" y="24828"/>
                </a:cubicBezTo>
                <a:cubicBezTo>
                  <a:pt x="2689604" y="27726"/>
                  <a:pt x="2702327" y="24828"/>
                  <a:pt x="2719292" y="21930"/>
                </a:cubicBezTo>
                <a:cubicBezTo>
                  <a:pt x="2736257" y="19032"/>
                  <a:pt x="2757465" y="21930"/>
                  <a:pt x="2774429" y="21930"/>
                </a:cubicBezTo>
                <a:cubicBezTo>
                  <a:pt x="2787152" y="21930"/>
                  <a:pt x="2795635" y="24828"/>
                  <a:pt x="2808359" y="19032"/>
                </a:cubicBezTo>
                <a:cubicBezTo>
                  <a:pt x="2808359" y="16135"/>
                  <a:pt x="2816842" y="19032"/>
                  <a:pt x="2821082" y="16135"/>
                </a:cubicBezTo>
                <a:cubicBezTo>
                  <a:pt x="2838047" y="13237"/>
                  <a:pt x="2855013" y="30624"/>
                  <a:pt x="2871978" y="16135"/>
                </a:cubicBezTo>
                <a:cubicBezTo>
                  <a:pt x="2888943" y="16135"/>
                  <a:pt x="2905908" y="16135"/>
                  <a:pt x="2927115" y="16135"/>
                </a:cubicBezTo>
                <a:cubicBezTo>
                  <a:pt x="2944079" y="16135"/>
                  <a:pt x="2961044" y="19032"/>
                  <a:pt x="2982251" y="16135"/>
                </a:cubicBezTo>
                <a:cubicBezTo>
                  <a:pt x="2990734" y="16135"/>
                  <a:pt x="3003457" y="21930"/>
                  <a:pt x="3007698" y="10339"/>
                </a:cubicBezTo>
                <a:cubicBezTo>
                  <a:pt x="3020421" y="7441"/>
                  <a:pt x="3033146" y="4543"/>
                  <a:pt x="3045870" y="10339"/>
                </a:cubicBezTo>
                <a:cubicBezTo>
                  <a:pt x="3050111" y="13237"/>
                  <a:pt x="3058594" y="13237"/>
                  <a:pt x="3062834" y="10339"/>
                </a:cubicBezTo>
                <a:cubicBezTo>
                  <a:pt x="3079799" y="7441"/>
                  <a:pt x="3092523" y="7441"/>
                  <a:pt x="3109489" y="13237"/>
                </a:cubicBezTo>
                <a:cubicBezTo>
                  <a:pt x="3113730" y="13237"/>
                  <a:pt x="3122212" y="13237"/>
                  <a:pt x="3126454" y="4543"/>
                </a:cubicBezTo>
                <a:cubicBezTo>
                  <a:pt x="3126454" y="1645"/>
                  <a:pt x="3139177" y="4543"/>
                  <a:pt x="3143418" y="454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0C8BCD9-395E-41AA-9D16-154338C2173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5105776" y="1892850"/>
            <a:ext cx="2922958" cy="30723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983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pos="256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096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13A6664-83E5-4487-B534-989C9B886DA9}"/>
              </a:ext>
            </a:extLst>
          </p:cNvPr>
          <p:cNvSpPr/>
          <p:nvPr userDrawn="1"/>
        </p:nvSpPr>
        <p:spPr>
          <a:xfrm>
            <a:off x="0" y="3952112"/>
            <a:ext cx="12192000" cy="2905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9D3345-84CB-44DA-A03B-7D10AF909107}"/>
              </a:ext>
            </a:extLst>
          </p:cNvPr>
          <p:cNvGrpSpPr/>
          <p:nvPr userDrawn="1"/>
        </p:nvGrpSpPr>
        <p:grpSpPr>
          <a:xfrm>
            <a:off x="1271508" y="4228726"/>
            <a:ext cx="3887540" cy="2135940"/>
            <a:chOff x="-548507" y="477868"/>
            <a:chExt cx="11570449" cy="6357177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FF22077-E790-484F-886A-9E0C1647B3C4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B5D4239-EFD7-4373-B50B-FC7E57E73DD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D61A758-B646-467D-9D88-02B98DC36B8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F470C59-36E2-43F5-80B3-798253D5657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5A2CCDE-A34D-4795-BF97-319A9848C46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F9C8626-15DE-4632-B3CB-5390DAFCC1EC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FAD7EEBF-DD6E-4BFF-B115-956F5EBCED2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B3AB518C-64F2-4F16-B8C3-17E990FE3813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40A971C-F8E8-4C3D-A6D1-B46FAE9E4EF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7D78EABF-B8A6-44E8-B67A-01E4C17E741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3E40128-0BC7-4BE4-A7AA-CF3A269DB83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8560C01-A48D-4DE6-92B5-73867C24079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1" name="Graphic 14">
            <a:extLst>
              <a:ext uri="{FF2B5EF4-FFF2-40B4-BE49-F238E27FC236}">
                <a16:creationId xmlns:a16="http://schemas.microsoft.com/office/drawing/2014/main" id="{6B714142-1C36-4EC0-A8A4-A9720D441FB3}"/>
              </a:ext>
            </a:extLst>
          </p:cNvPr>
          <p:cNvGrpSpPr/>
          <p:nvPr userDrawn="1"/>
        </p:nvGrpSpPr>
        <p:grpSpPr>
          <a:xfrm>
            <a:off x="7708034" y="1471769"/>
            <a:ext cx="3028412" cy="2381898"/>
            <a:chOff x="2444748" y="555045"/>
            <a:chExt cx="7282048" cy="572745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94BA105-5590-4E4E-9B1B-C858B77BE003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2A9CEC-8E0D-4B9B-B3F8-CC4CC5564D30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96B379-F7A5-41FC-9541-A8ABCFAC3C8B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DE4B1F-BA38-4CA3-8567-5A9F819E8BFB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E7363E5-BF7A-4104-8A98-9070C8AA533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DF97A57-B745-49D6-97FA-83AD2CE35CB9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084C980-DE4F-4D95-A598-6FAD724A27B6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3286C8E-B33B-4F9B-B663-EA0DADF9FC2E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19702" y="1604299"/>
            <a:ext cx="2806061" cy="158584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>
            <a:extLst>
              <a:ext uri="{FF2B5EF4-FFF2-40B4-BE49-F238E27FC236}">
                <a16:creationId xmlns:a16="http://schemas.microsoft.com/office/drawing/2014/main" id="{242FF9A1-C321-419F-80C3-AFB36D2C5F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93811" y="4348691"/>
            <a:ext cx="2810821" cy="17008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61371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43727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616660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9093504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502007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CA93C0D8-A8EE-AD4C-86B8-A52DB99D58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5089" y="1152680"/>
            <a:ext cx="4410640" cy="2697938"/>
          </a:xfrm>
          <a:custGeom>
            <a:avLst/>
            <a:gdLst>
              <a:gd name="connsiteX0" fmla="*/ 0 w 4410640"/>
              <a:gd name="connsiteY0" fmla="*/ 0 h 2697938"/>
              <a:gd name="connsiteX1" fmla="*/ 4410640 w 4410640"/>
              <a:gd name="connsiteY1" fmla="*/ 0 h 2697938"/>
              <a:gd name="connsiteX2" fmla="*/ 4410640 w 4410640"/>
              <a:gd name="connsiteY2" fmla="*/ 2697938 h 2697938"/>
              <a:gd name="connsiteX3" fmla="*/ 0 w 4410640"/>
              <a:gd name="connsiteY3" fmla="*/ 2697938 h 269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0640" h="2697938">
                <a:moveTo>
                  <a:pt x="0" y="0"/>
                </a:moveTo>
                <a:lnTo>
                  <a:pt x="4410640" y="0"/>
                </a:lnTo>
                <a:lnTo>
                  <a:pt x="4410640" y="2697938"/>
                </a:lnTo>
                <a:lnTo>
                  <a:pt x="0" y="26979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721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30005" y="992767"/>
            <a:ext cx="59912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Regular"/>
              <a:buNone/>
              <a:defRPr sz="6933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330000" y="3778833"/>
            <a:ext cx="3894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5372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F9DA6B-DB06-E146-BDE5-F42CC8C92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0E3107-4CC1-9A40-B843-6599B939E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8DF36F-80EB-D14F-A93D-4B19542BF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F609F-0489-0B44-8E9F-76A63432AA9D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BFAED2-C2BB-FB48-8284-E83EC6ADF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147A82-254C-0D49-ACF1-C8A3CA39B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6A1C6-1CC4-2A40-9940-DA5AFE6A50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07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ork Sans Regular"/>
              <a:buNone/>
              <a:defRPr sz="2800">
                <a:solidFill>
                  <a:schemeClr val="accent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Work Sans"/>
              <a:buChar char="●"/>
              <a:defRPr sz="1800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Char char="○"/>
              <a:defRPr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Char char="■"/>
              <a:defRPr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Char char="●"/>
              <a:defRPr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Char char="○"/>
              <a:defRPr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Char char="■"/>
              <a:defRPr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Char char="●"/>
              <a:defRPr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"/>
              <a:buChar char="○"/>
              <a:defRPr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Work Sans"/>
              <a:buChar char="■"/>
              <a:defRPr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46088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6" r:id="rId17"/>
    <p:sldLayoutId id="2147483787" r:id="rId18"/>
    <p:sldLayoutId id="2147483788" r:id="rId19"/>
    <p:sldLayoutId id="2147483789" r:id="rId20"/>
    <p:sldLayoutId id="2147483790" r:id="rId21"/>
    <p:sldLayoutId id="2147483791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621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9C4F72-1E9F-4181-9E71-59749F157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EE435-EAA2-4ACB-9F44-DC0788945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7543A-C732-4589-8A1E-3CAC119EA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31F4A-F745-42D6-A43B-FB123F065672}" type="datetimeFigureOut">
              <a:rPr lang="en-ID" smtClean="0"/>
              <a:pPr/>
              <a:t>19/01/2025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7C62A-9C27-46E3-A0B8-B3D8B3FC5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70C37-7599-4DF0-B7C2-48E5C4944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F5CE0-0DDA-48CC-8D4E-3DC3A566ADF3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7716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90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  <p:sldLayoutId id="2147483840" r:id="rId18"/>
    <p:sldLayoutId id="2147483841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2.png"/><Relationship Id="rId7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0FCBAEE-631E-46B1-88FF-D72A373C148C}"/>
              </a:ext>
            </a:extLst>
          </p:cNvPr>
          <p:cNvGrpSpPr/>
          <p:nvPr/>
        </p:nvGrpSpPr>
        <p:grpSpPr>
          <a:xfrm>
            <a:off x="270235" y="1026686"/>
            <a:ext cx="11350609" cy="4276725"/>
            <a:chOff x="385762" y="1290637"/>
            <a:chExt cx="11179082" cy="42767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6317542-7BAE-49DF-98CC-8C5B051687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114"/>
            <a:stretch/>
          </p:blipFill>
          <p:spPr>
            <a:xfrm>
              <a:off x="385762" y="1290637"/>
              <a:ext cx="11179082" cy="4276725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60DA29E-CE95-47FF-B11E-25DA2263B4EF}"/>
                </a:ext>
              </a:extLst>
            </p:cNvPr>
            <p:cNvSpPr/>
            <p:nvPr/>
          </p:nvSpPr>
          <p:spPr>
            <a:xfrm>
              <a:off x="763571" y="1614339"/>
              <a:ext cx="5580668" cy="3629319"/>
            </a:xfrm>
            <a:prstGeom prst="roundRect">
              <a:avLst/>
            </a:prstGeom>
            <a:solidFill>
              <a:srgbClr val="E1E1E3"/>
            </a:solidFill>
            <a:ln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18CCA08-E81D-4B32-A7E6-72AAF55EF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79" y="2070755"/>
            <a:ext cx="7315200" cy="1981200"/>
          </a:xfrm>
          <a:prstGeom prst="rect">
            <a:avLst/>
          </a:prstGeom>
        </p:spPr>
      </p:pic>
      <p:sp>
        <p:nvSpPr>
          <p:cNvPr id="11" name="Google Shape;409;p24">
            <a:extLst>
              <a:ext uri="{FF2B5EF4-FFF2-40B4-BE49-F238E27FC236}">
                <a16:creationId xmlns:a16="http://schemas.microsoft.com/office/drawing/2014/main" id="{AE9DA9BC-26AB-4DBE-8C3A-BB64166D5E2E}"/>
              </a:ext>
            </a:extLst>
          </p:cNvPr>
          <p:cNvSpPr/>
          <p:nvPr/>
        </p:nvSpPr>
        <p:spPr>
          <a:xfrm>
            <a:off x="337848" y="1350388"/>
            <a:ext cx="3564849" cy="3740086"/>
          </a:xfrm>
          <a:custGeom>
            <a:avLst/>
            <a:gdLst/>
            <a:ahLst/>
            <a:cxnLst/>
            <a:rect l="l" t="t" r="r" b="b"/>
            <a:pathLst>
              <a:path w="4180114" h="4889241" extrusionOk="0">
                <a:moveTo>
                  <a:pt x="0" y="0"/>
                </a:moveTo>
                <a:lnTo>
                  <a:pt x="4180114" y="0"/>
                </a:lnTo>
                <a:lnTo>
                  <a:pt x="4177998" y="867747"/>
                </a:lnTo>
                <a:lnTo>
                  <a:pt x="4075567" y="867747"/>
                </a:lnTo>
                <a:lnTo>
                  <a:pt x="4077492" y="102622"/>
                </a:lnTo>
                <a:lnTo>
                  <a:pt x="102622" y="102622"/>
                </a:lnTo>
                <a:lnTo>
                  <a:pt x="102622" y="4786619"/>
                </a:lnTo>
                <a:lnTo>
                  <a:pt x="4077492" y="4786619"/>
                </a:lnTo>
                <a:lnTo>
                  <a:pt x="4068776" y="3881534"/>
                </a:lnTo>
                <a:lnTo>
                  <a:pt x="4171275" y="3881534"/>
                </a:lnTo>
                <a:lnTo>
                  <a:pt x="4180114" y="4889241"/>
                </a:lnTo>
                <a:lnTo>
                  <a:pt x="0" y="4889241"/>
                </a:lnTo>
                <a:close/>
              </a:path>
            </a:pathLst>
          </a:custGeom>
          <a:solidFill>
            <a:schemeClr val="bg1"/>
          </a:solidFill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Управляющая кнопка: настраиваемая 1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56F3191-DC7A-4AE1-A04C-472124E804AA}"/>
              </a:ext>
            </a:extLst>
          </p:cNvPr>
          <p:cNvSpPr/>
          <p:nvPr/>
        </p:nvSpPr>
        <p:spPr>
          <a:xfrm>
            <a:off x="139885" y="141401"/>
            <a:ext cx="5544478" cy="6268825"/>
          </a:xfrm>
          <a:prstGeom prst="actionButtonBlank">
            <a:avLst/>
          </a:prstGeom>
          <a:solidFill>
            <a:srgbClr val="ADC5A9">
              <a:alpha val="3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co Gothic UltraLight" panose="02000506000000020004" pitchFamily="2" charset="0"/>
              <a:ea typeface="PingFang TC Semibold" panose="020B0400000000000000" pitchFamily="34" charset="-120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B4ADE6-0C62-472A-9601-E488D29CE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4217" y="-836792"/>
            <a:ext cx="6452682" cy="24649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E3F055-CBF1-4325-9F0C-8E59D7DC9B8C}"/>
              </a:ext>
            </a:extLst>
          </p:cNvPr>
          <p:cNvSpPr txBox="1"/>
          <p:nvPr/>
        </p:nvSpPr>
        <p:spPr>
          <a:xfrm>
            <a:off x="6336520" y="5328974"/>
            <a:ext cx="5284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B8B4B5"/>
                </a:solidFill>
                <a:latin typeface="Baskerville Old Face" panose="02020602080505020303" pitchFamily="18" charset="0"/>
              </a:rPr>
              <a:t> ( BDA5)     </a:t>
            </a:r>
          </a:p>
          <a:p>
            <a:pPr algn="r"/>
            <a:r>
              <a:rPr lang="en-US" sz="2400" b="1" dirty="0">
                <a:solidFill>
                  <a:srgbClr val="B8B4B5"/>
                </a:solidFill>
                <a:latin typeface="Baskerville Old Face" panose="02020602080505020303" pitchFamily="18" charset="0"/>
              </a:rPr>
              <a:t>Tatiana Shupik  </a:t>
            </a:r>
            <a:br>
              <a:rPr lang="en-US" sz="2400" b="1" dirty="0">
                <a:solidFill>
                  <a:srgbClr val="B8B4B5"/>
                </a:solidFill>
                <a:latin typeface="Baskerville Old Face" panose="02020602080505020303" pitchFamily="18" charset="0"/>
              </a:rPr>
            </a:br>
            <a:endParaRPr lang="en-IL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BDC704-8090-419D-81A6-77132DDD8074}"/>
              </a:ext>
            </a:extLst>
          </p:cNvPr>
          <p:cNvSpPr txBox="1"/>
          <p:nvPr/>
        </p:nvSpPr>
        <p:spPr>
          <a:xfrm>
            <a:off x="9409777" y="0"/>
            <a:ext cx="3639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50000"/>
                  </a:schemeClr>
                </a:solidFill>
                <a:latin typeface="Bookman Old Style" panose="02050604050505020204" pitchFamily="18" charset="0"/>
              </a:rPr>
              <a:t>Part B</a:t>
            </a:r>
            <a:endParaRPr lang="en-IL" sz="5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25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F977EE6C-B6E5-4FCA-AAAB-BB8D242BE441}"/>
              </a:ext>
            </a:extLst>
          </p:cNvPr>
          <p:cNvSpPr/>
          <p:nvPr/>
        </p:nvSpPr>
        <p:spPr>
          <a:xfrm>
            <a:off x="1766802" y="4402318"/>
            <a:ext cx="2237730" cy="2168306"/>
          </a:xfrm>
          <a:prstGeom prst="round2SameRect">
            <a:avLst>
              <a:gd name="adj1" fmla="val 0"/>
              <a:gd name="adj2" fmla="val 12351"/>
            </a:avLst>
          </a:prstGeom>
          <a:gradFill flip="none" rotWithShape="1">
            <a:gsLst>
              <a:gs pos="49000">
                <a:srgbClr val="ADC5A9">
                  <a:alpha val="47000"/>
                </a:srgbClr>
              </a:gs>
              <a:gs pos="100000">
                <a:srgbClr val="ADC5A9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8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9DE7D8-8462-4D61-9953-643403446090}"/>
              </a:ext>
            </a:extLst>
          </p:cNvPr>
          <p:cNvGrpSpPr/>
          <p:nvPr/>
        </p:nvGrpSpPr>
        <p:grpSpPr>
          <a:xfrm>
            <a:off x="4135293" y="174238"/>
            <a:ext cx="7906017" cy="6509523"/>
            <a:chOff x="4084012" y="172866"/>
            <a:chExt cx="7906017" cy="6509523"/>
          </a:xfrm>
        </p:grpSpPr>
        <p:sp>
          <p:nvSpPr>
            <p:cNvPr id="19" name="타원 24">
              <a:extLst>
                <a:ext uri="{FF2B5EF4-FFF2-40B4-BE49-F238E27FC236}">
                  <a16:creationId xmlns:a16="http://schemas.microsoft.com/office/drawing/2014/main" id="{80CB7662-4B3F-4B70-8690-C6E37B9206EC}"/>
                </a:ext>
              </a:extLst>
            </p:cNvPr>
            <p:cNvSpPr/>
            <p:nvPr/>
          </p:nvSpPr>
          <p:spPr>
            <a:xfrm>
              <a:off x="4116041" y="652451"/>
              <a:ext cx="690634" cy="672891"/>
            </a:xfrm>
            <a:prstGeom prst="ellipse">
              <a:avLst/>
            </a:prstGeom>
            <a:solidFill>
              <a:srgbClr val="ADC5A9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/>
                  <a:ea typeface="맑은 고딕" panose="020B0503020000020004" pitchFamily="34" charset="-127"/>
                </a:rPr>
                <a:t>04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</a:endParaRPr>
            </a:p>
          </p:txBody>
        </p:sp>
        <p:sp>
          <p:nvSpPr>
            <p:cNvPr id="20" name="타원 27">
              <a:extLst>
                <a:ext uri="{FF2B5EF4-FFF2-40B4-BE49-F238E27FC236}">
                  <a16:creationId xmlns:a16="http://schemas.microsoft.com/office/drawing/2014/main" id="{5B064863-6ECE-47EC-ABA9-30BF20B58F0D}"/>
                </a:ext>
              </a:extLst>
            </p:cNvPr>
            <p:cNvSpPr/>
            <p:nvPr/>
          </p:nvSpPr>
          <p:spPr>
            <a:xfrm>
              <a:off x="4116041" y="3040523"/>
              <a:ext cx="665602" cy="672891"/>
            </a:xfrm>
            <a:prstGeom prst="ellipse">
              <a:avLst/>
            </a:prstGeom>
            <a:solidFill>
              <a:srgbClr val="ADC5A9">
                <a:lumMod val="75000"/>
              </a:srgbClr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/>
                  <a:ea typeface="맑은 고딕" panose="020B0503020000020004" pitchFamily="34" charset="-127"/>
                </a:rPr>
                <a:t>05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7D38132-1E77-46B7-B583-1458C35E8F26}"/>
                </a:ext>
              </a:extLst>
            </p:cNvPr>
            <p:cNvGrpSpPr/>
            <p:nvPr/>
          </p:nvGrpSpPr>
          <p:grpSpPr>
            <a:xfrm>
              <a:off x="4877119" y="172866"/>
              <a:ext cx="7112910" cy="6509523"/>
              <a:chOff x="4878472" y="345144"/>
              <a:chExt cx="6488026" cy="5427913"/>
            </a:xfrm>
          </p:grpSpPr>
          <p:sp>
            <p:nvSpPr>
              <p:cNvPr id="23" name="직사각형 10">
                <a:extLst>
                  <a:ext uri="{FF2B5EF4-FFF2-40B4-BE49-F238E27FC236}">
                    <a16:creationId xmlns:a16="http://schemas.microsoft.com/office/drawing/2014/main" id="{2848FC3A-FE27-4BDC-B930-A6F1F71F9820}"/>
                  </a:ext>
                </a:extLst>
              </p:cNvPr>
              <p:cNvSpPr/>
              <p:nvPr/>
            </p:nvSpPr>
            <p:spPr>
              <a:xfrm>
                <a:off x="7236027" y="347435"/>
                <a:ext cx="4130471" cy="191262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27000" dist="635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rot="0" spcFirstLastPara="0" vertOverflow="overflow" horzOverflow="overflow" vert="horz" wrap="square" lIns="180000" tIns="36000" rIns="180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Tenure peaks between 30 and 40 months.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Churn distribution and total charges align with higher tenure bins:</a:t>
                </a:r>
              </a:p>
              <a:p>
                <a:pPr marL="742950" marR="0" lvl="1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Short Tenure (&lt;20 months):</a:t>
                </a:r>
              </a:p>
              <a:p>
                <a:pPr marL="1200150" marR="0" lvl="2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Higher churn rates likely observed here due to the steep rise in customers over time.</a:t>
                </a:r>
              </a:p>
              <a:p>
                <a:pPr marL="742950" marR="0" lvl="1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Mid to Long Tenure (30–60 months):</a:t>
                </a:r>
              </a:p>
              <a:p>
                <a:pPr marL="1200150" marR="0" lvl="2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Stabilized customer base.</a:t>
                </a:r>
              </a:p>
              <a:p>
                <a:pPr marL="1200150" marR="0" lvl="2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Highest total charges.</a:t>
                </a:r>
                <a:endPara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Light" panose="02000000000000000000" pitchFamily="2" charset="0"/>
                  <a:cs typeface="Roboto Light" panose="02000000000000000000" pitchFamily="2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Light" panose="02000000000000000000" pitchFamily="2" charset="0"/>
                  <a:cs typeface="Roboto Light" panose="02000000000000000000" pitchFamily="2" charset="0"/>
                </a:endParaRPr>
              </a:p>
            </p:txBody>
          </p:sp>
          <p:sp>
            <p:nvSpPr>
              <p:cNvPr id="24" name="직사각형 12">
                <a:extLst>
                  <a:ext uri="{FF2B5EF4-FFF2-40B4-BE49-F238E27FC236}">
                    <a16:creationId xmlns:a16="http://schemas.microsoft.com/office/drawing/2014/main" id="{97736713-7683-4FBA-9EEA-4DF4A0AB4F0F}"/>
                  </a:ext>
                </a:extLst>
              </p:cNvPr>
              <p:cNvSpPr/>
              <p:nvPr/>
            </p:nvSpPr>
            <p:spPr>
              <a:xfrm>
                <a:off x="7227887" y="2368795"/>
                <a:ext cx="4130471" cy="2021601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27000" dist="635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rot="0" spcFirstLastPara="0" vertOverflow="overflow" horzOverflow="overflow" vert="horz" wrap="square" lIns="180000" tIns="36000" rIns="180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Electronic Check:</a:t>
                </a:r>
              </a:p>
              <a:p>
                <a:pPr marL="742950" marR="0" lvl="1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Most popular method (7,959 customers).</a:t>
                </a:r>
              </a:p>
              <a:p>
                <a:pPr marL="742950" marR="0" lvl="1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Likely a more transient payment method, potentially associated with higher churn.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Mailed Check: Second most popular method (5,257 customers).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Automatic Payments:</a:t>
                </a:r>
              </a:p>
              <a:p>
                <a:pPr marL="742950" marR="0" lvl="1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Credit Card: 5,096 customers.</a:t>
                </a:r>
              </a:p>
              <a:p>
                <a:pPr marL="742950" marR="0" lvl="1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Bank Transfer: 5,111 customers.</a:t>
                </a:r>
                <a:endPara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Light" panose="02000000000000000000" pitchFamily="2" charset="0"/>
                  <a:cs typeface="Roboto Light" panose="02000000000000000000" pitchFamily="2" charset="0"/>
                </a:endParaRPr>
              </a:p>
            </p:txBody>
          </p:sp>
          <p:sp>
            <p:nvSpPr>
              <p:cNvPr id="25" name="직사각형 14">
                <a:extLst>
                  <a:ext uri="{FF2B5EF4-FFF2-40B4-BE49-F238E27FC236}">
                    <a16:creationId xmlns:a16="http://schemas.microsoft.com/office/drawing/2014/main" id="{E9F6A04A-051B-4DCA-8E2E-B1D26B391785}"/>
                  </a:ext>
                </a:extLst>
              </p:cNvPr>
              <p:cNvSpPr/>
              <p:nvPr/>
            </p:nvSpPr>
            <p:spPr>
              <a:xfrm>
                <a:off x="7236027" y="4444593"/>
                <a:ext cx="4130471" cy="1328464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27000" dist="635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rot="0" spcFirstLastPara="0" vertOverflow="overflow" horzOverflow="overflow" vert="horz" wrap="square" lIns="180000" tIns="36000" rIns="180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Total charges distribution aligns with tenure distribution:</a:t>
                </a:r>
              </a:p>
              <a:p>
                <a:pPr marL="742950" marR="0" lvl="1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Customers with 30–40 months of tenure contribute the most to total charges (peaking at 1,505,541).</a:t>
                </a:r>
              </a:p>
              <a:p>
                <a:pPr marL="742950" marR="0" lvl="1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Short-tenure customers (&lt;20 months) contribute significantly less.</a:t>
                </a:r>
                <a:endParaRPr kumimoji="0" lang="ru-RU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Thin" panose="02000000000000000000" pitchFamily="2" charset="0"/>
                  <a:cs typeface="Roboto Thin" panose="02000000000000000000" pitchFamily="2" charset="0"/>
                </a:endParaRPr>
              </a:p>
            </p:txBody>
          </p:sp>
          <p:sp>
            <p:nvSpPr>
              <p:cNvPr id="26" name="직사각형 9">
                <a:extLst>
                  <a:ext uri="{FF2B5EF4-FFF2-40B4-BE49-F238E27FC236}">
                    <a16:creationId xmlns:a16="http://schemas.microsoft.com/office/drawing/2014/main" id="{37725063-8365-453F-AB8C-BB88539C9103}"/>
                  </a:ext>
                </a:extLst>
              </p:cNvPr>
              <p:cNvSpPr/>
              <p:nvPr/>
            </p:nvSpPr>
            <p:spPr>
              <a:xfrm>
                <a:off x="4892503" y="345144"/>
                <a:ext cx="2343524" cy="1912620"/>
              </a:xfrm>
              <a:prstGeom prst="rect">
                <a:avLst/>
              </a:prstGeom>
              <a:solidFill>
                <a:srgbClr val="ADC5A9"/>
              </a:solidFill>
              <a:ln w="571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Tenure Distribution</a:t>
                </a:r>
              </a:p>
            </p:txBody>
          </p:sp>
          <p:sp>
            <p:nvSpPr>
              <p:cNvPr id="27" name="직사각형 11">
                <a:extLst>
                  <a:ext uri="{FF2B5EF4-FFF2-40B4-BE49-F238E27FC236}">
                    <a16:creationId xmlns:a16="http://schemas.microsoft.com/office/drawing/2014/main" id="{25FD955D-6004-4BD8-B698-6230B162EAA9}"/>
                  </a:ext>
                </a:extLst>
              </p:cNvPr>
              <p:cNvSpPr/>
              <p:nvPr/>
            </p:nvSpPr>
            <p:spPr>
              <a:xfrm>
                <a:off x="4884363" y="2368795"/>
                <a:ext cx="2343524" cy="2009678"/>
              </a:xfrm>
              <a:prstGeom prst="rect">
                <a:avLst/>
              </a:prstGeom>
              <a:solidFill>
                <a:srgbClr val="ADC5A9">
                  <a:lumMod val="75000"/>
                </a:srgbClr>
              </a:solidFill>
              <a:ln w="571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Payment Method Analysis</a:t>
                </a:r>
              </a:p>
            </p:txBody>
          </p:sp>
          <p:sp>
            <p:nvSpPr>
              <p:cNvPr id="28" name="직사각형 13">
                <a:extLst>
                  <a:ext uri="{FF2B5EF4-FFF2-40B4-BE49-F238E27FC236}">
                    <a16:creationId xmlns:a16="http://schemas.microsoft.com/office/drawing/2014/main" id="{3C199F89-DCBA-4323-8E58-5B017517FC00}"/>
                  </a:ext>
                </a:extLst>
              </p:cNvPr>
              <p:cNvSpPr/>
              <p:nvPr/>
            </p:nvSpPr>
            <p:spPr>
              <a:xfrm>
                <a:off x="4878472" y="4444593"/>
                <a:ext cx="2343524" cy="1328464"/>
              </a:xfrm>
              <a:prstGeom prst="rect">
                <a:avLst/>
              </a:prstGeom>
              <a:solidFill>
                <a:srgbClr val="ADC5A9">
                  <a:lumMod val="50000"/>
                </a:srgbClr>
              </a:solidFill>
              <a:ln w="571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ookman Old Style" panose="02050604050505020204" pitchFamily="18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Charges Analysis</a:t>
                </a:r>
              </a:p>
            </p:txBody>
          </p:sp>
        </p:grpSp>
        <p:sp>
          <p:nvSpPr>
            <p:cNvPr id="22" name="타원 27">
              <a:extLst>
                <a:ext uri="{FF2B5EF4-FFF2-40B4-BE49-F238E27FC236}">
                  <a16:creationId xmlns:a16="http://schemas.microsoft.com/office/drawing/2014/main" id="{335CE2E2-4DC6-47C7-8595-47F3A518C113}"/>
                </a:ext>
              </a:extLst>
            </p:cNvPr>
            <p:cNvSpPr/>
            <p:nvPr/>
          </p:nvSpPr>
          <p:spPr>
            <a:xfrm>
              <a:off x="4084012" y="5428595"/>
              <a:ext cx="729659" cy="672891"/>
            </a:xfrm>
            <a:prstGeom prst="ellipse">
              <a:avLst/>
            </a:prstGeom>
            <a:solidFill>
              <a:srgbClr val="ADC5A9">
                <a:lumMod val="50000"/>
              </a:srgbClr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/>
                  <a:ea typeface="맑은 고딕" panose="020B0503020000020004" pitchFamily="34" charset="-127"/>
                </a:rPr>
                <a:t>06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178C2D-B385-45EA-9CDD-D64628205620}"/>
              </a:ext>
            </a:extLst>
          </p:cNvPr>
          <p:cNvSpPr/>
          <p:nvPr/>
        </p:nvSpPr>
        <p:spPr>
          <a:xfrm>
            <a:off x="7107811" y="593888"/>
            <a:ext cx="4458878" cy="4128941"/>
          </a:xfrm>
          <a:prstGeom prst="rect">
            <a:avLst/>
          </a:prstGeom>
          <a:solidFill>
            <a:schemeClr val="bg1"/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1C20D-B460-4009-B088-F481C88B677B}"/>
              </a:ext>
            </a:extLst>
          </p:cNvPr>
          <p:cNvSpPr txBox="1"/>
          <p:nvPr/>
        </p:nvSpPr>
        <p:spPr>
          <a:xfrm>
            <a:off x="7390614" y="1088697"/>
            <a:ext cx="38838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B8B8B8"/>
                </a:solidFill>
                <a:latin typeface="Pristina" panose="03060402040406080204" pitchFamily="66" charset="0"/>
              </a:rPr>
              <a:t>Thank you for your attention!</a:t>
            </a:r>
            <a:endParaRPr lang="en-IL" sz="6600" dirty="0">
              <a:solidFill>
                <a:srgbClr val="B8B8B8"/>
              </a:solidFill>
              <a:latin typeface="Pristina" panose="03060402040406080204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Управляющая кнопка: настраиваемая 2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87123AC-BE7F-4936-8F5C-6239DD4B8ADD}"/>
              </a:ext>
            </a:extLst>
          </p:cNvPr>
          <p:cNvSpPr/>
          <p:nvPr/>
        </p:nvSpPr>
        <p:spPr>
          <a:xfrm>
            <a:off x="6119319" y="5896636"/>
            <a:ext cx="6072681" cy="961364"/>
          </a:xfrm>
          <a:prstGeom prst="actionButtonBlank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co Gothic UltraLight" panose="02000506000000020004" pitchFamily="2" charset="0"/>
              <a:ea typeface="PingFang TC Semibold" panose="020B0400000000000000" pitchFamily="34" charset="-120"/>
              <a:cs typeface="+mn-cs"/>
            </a:endParaRPr>
          </a:p>
        </p:txBody>
      </p:sp>
      <p:sp>
        <p:nvSpPr>
          <p:cNvPr id="55" name="Управляющая кнопка: настраиваемая 2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27C9A92-9AB9-4385-8999-17972EB191F6}"/>
              </a:ext>
            </a:extLst>
          </p:cNvPr>
          <p:cNvSpPr/>
          <p:nvPr/>
        </p:nvSpPr>
        <p:spPr>
          <a:xfrm>
            <a:off x="0" y="0"/>
            <a:ext cx="6119320" cy="2204359"/>
          </a:xfrm>
          <a:prstGeom prst="actionButtonBlank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co Gothic UltraLight" panose="02000506000000020004" pitchFamily="2" charset="0"/>
              <a:ea typeface="PingFang TC Semibold" panose="020B0400000000000000" pitchFamily="34" charset="-120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AE95D55-76E2-7B41-9B3F-C35E9E21D45E}"/>
              </a:ext>
            </a:extLst>
          </p:cNvPr>
          <p:cNvSpPr/>
          <p:nvPr/>
        </p:nvSpPr>
        <p:spPr>
          <a:xfrm>
            <a:off x="6510386" y="5979847"/>
            <a:ext cx="81865" cy="77607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BB8D4E9-2238-A546-A78F-13F8DA8CF5F7}"/>
              </a:ext>
            </a:extLst>
          </p:cNvPr>
          <p:cNvSpPr/>
          <p:nvPr/>
        </p:nvSpPr>
        <p:spPr>
          <a:xfrm>
            <a:off x="7133197" y="5873619"/>
            <a:ext cx="44169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B8B4B5"/>
                </a:solidFill>
                <a:effectLst/>
                <a:uLnTx/>
                <a:uFillTx/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[23423 rows x 22 columns]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4D9343-2076-4A3C-A8E9-D0CD1358F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00" y="1183897"/>
            <a:ext cx="5105443" cy="51839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A0CF9A-5FD5-447A-978C-2F88295CBA0B}"/>
              </a:ext>
            </a:extLst>
          </p:cNvPr>
          <p:cNvSpPr txBox="1"/>
          <p:nvPr/>
        </p:nvSpPr>
        <p:spPr>
          <a:xfrm>
            <a:off x="445477" y="20301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atin typeface="Bookman Old Style" panose="02050604050505020204" pitchFamily="18" charset="0"/>
              </a:rPr>
              <a:t>Jupyter Notebook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CE4B227-DA3E-40CF-8D96-004FF402CF58}"/>
              </a:ext>
            </a:extLst>
          </p:cNvPr>
          <p:cNvGrpSpPr/>
          <p:nvPr/>
        </p:nvGrpSpPr>
        <p:grpSpPr>
          <a:xfrm>
            <a:off x="6271849" y="257302"/>
            <a:ext cx="5474674" cy="5296974"/>
            <a:chOff x="490973" y="960665"/>
            <a:chExt cx="5289282" cy="4936670"/>
          </a:xfrm>
        </p:grpSpPr>
        <p:sp>
          <p:nvSpPr>
            <p:cNvPr id="45" name="Овал 3">
              <a:extLst>
                <a:ext uri="{FF2B5EF4-FFF2-40B4-BE49-F238E27FC236}">
                  <a16:creationId xmlns:a16="http://schemas.microsoft.com/office/drawing/2014/main" id="{AF4BBAB9-3CB1-47C8-940A-07AE74F62124}"/>
                </a:ext>
              </a:extLst>
            </p:cNvPr>
            <p:cNvSpPr/>
            <p:nvPr/>
          </p:nvSpPr>
          <p:spPr>
            <a:xfrm>
              <a:off x="1080428" y="1279736"/>
              <a:ext cx="773633" cy="773633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Овал 5">
              <a:extLst>
                <a:ext uri="{FF2B5EF4-FFF2-40B4-BE49-F238E27FC236}">
                  <a16:creationId xmlns:a16="http://schemas.microsoft.com/office/drawing/2014/main" id="{62BDF8BA-6E0F-4AE2-97A7-E5286D475B1B}"/>
                </a:ext>
              </a:extLst>
            </p:cNvPr>
            <p:cNvSpPr/>
            <p:nvPr/>
          </p:nvSpPr>
          <p:spPr>
            <a:xfrm>
              <a:off x="1080428" y="3046561"/>
              <a:ext cx="773633" cy="773633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Овал 7">
              <a:extLst>
                <a:ext uri="{FF2B5EF4-FFF2-40B4-BE49-F238E27FC236}">
                  <a16:creationId xmlns:a16="http://schemas.microsoft.com/office/drawing/2014/main" id="{FE544C9F-A548-41FE-B0BA-9EA261CB6874}"/>
                </a:ext>
              </a:extLst>
            </p:cNvPr>
            <p:cNvSpPr/>
            <p:nvPr/>
          </p:nvSpPr>
          <p:spPr>
            <a:xfrm>
              <a:off x="1080428" y="4813384"/>
              <a:ext cx="773633" cy="773633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aphicFrame>
          <p:nvGraphicFramePr>
            <p:cNvPr id="48" name="Диаграмма 4">
              <a:extLst>
                <a:ext uri="{FF2B5EF4-FFF2-40B4-BE49-F238E27FC236}">
                  <a16:creationId xmlns:a16="http://schemas.microsoft.com/office/drawing/2014/main" id="{5F10FF81-9C77-4F60-AD73-54D1817A064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43276957"/>
                </p:ext>
              </p:extLst>
            </p:nvPr>
          </p:nvGraphicFramePr>
          <p:xfrm>
            <a:off x="490973" y="960665"/>
            <a:ext cx="1742512" cy="140302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49" name="Диаграмма 6">
              <a:extLst>
                <a:ext uri="{FF2B5EF4-FFF2-40B4-BE49-F238E27FC236}">
                  <a16:creationId xmlns:a16="http://schemas.microsoft.com/office/drawing/2014/main" id="{AE53AB7E-FD51-43BF-A34B-91C2C63ACEC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94569445"/>
                </p:ext>
              </p:extLst>
            </p:nvPr>
          </p:nvGraphicFramePr>
          <p:xfrm>
            <a:off x="490973" y="2727489"/>
            <a:ext cx="1742512" cy="14030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50" name="Диаграмма 8">
              <a:extLst>
                <a:ext uri="{FF2B5EF4-FFF2-40B4-BE49-F238E27FC236}">
                  <a16:creationId xmlns:a16="http://schemas.microsoft.com/office/drawing/2014/main" id="{BFF3F5B9-5E40-4683-B18B-71D6714F676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37184245"/>
                </p:ext>
              </p:extLst>
            </p:nvPr>
          </p:nvGraphicFramePr>
          <p:xfrm>
            <a:off x="490973" y="4494312"/>
            <a:ext cx="1742512" cy="140302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51" name="Прямоугольник 14">
              <a:extLst>
                <a:ext uri="{FF2B5EF4-FFF2-40B4-BE49-F238E27FC236}">
                  <a16:creationId xmlns:a16="http://schemas.microsoft.com/office/drawing/2014/main" id="{A6A8A972-6377-49E0-9989-22F41D8A682F}"/>
                </a:ext>
              </a:extLst>
            </p:cNvPr>
            <p:cNvSpPr/>
            <p:nvPr/>
          </p:nvSpPr>
          <p:spPr>
            <a:xfrm>
              <a:off x="2528212" y="2861527"/>
              <a:ext cx="3252043" cy="1134944"/>
            </a:xfrm>
            <a:prstGeom prst="rect">
              <a:avLst/>
            </a:prstGeom>
            <a:solidFill>
              <a:srgbClr val="EBE9EC"/>
            </a:solidFill>
            <a:ln>
              <a:noFill/>
            </a:ln>
            <a:effectLst>
              <a:outerShdw dist="63500" dir="2700000" algn="tl" rotWithShape="0">
                <a:schemeClr val="tx2">
                  <a:lumMod val="20000"/>
                  <a:lumOff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Thin" panose="02000000000000000000" pitchFamily="2" charset="0"/>
                  <a:cs typeface="Roboto Thin" panose="02000000000000000000" pitchFamily="2" charset="0"/>
                </a:rPr>
                <a:t>Using PyMongo, Write MQL Queries: 1. Query to Return Only Documents with All Fields.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ookman Old Style" panose="02050604050505020204" pitchFamily="18" charset="0"/>
                  <a:ea typeface="Roboto Thin" panose="02000000000000000000" pitchFamily="2" charset="0"/>
                  <a:cs typeface="Roboto Thin" panose="02000000000000000000" pitchFamily="2" charset="0"/>
                </a:rPr>
                <a:t>2. Query to Return All Fields Except _id.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Bookman Old Style" panose="02050604050505020204" pitchFamily="18" charset="0"/>
                <a:ea typeface="Roboto Thin" panose="02000000000000000000" pitchFamily="2" charset="0"/>
                <a:cs typeface="Roboto Thin" panose="02000000000000000000" pitchFamily="2" charset="0"/>
              </a:endParaRPr>
            </a:p>
          </p:txBody>
        </p:sp>
        <p:sp>
          <p:nvSpPr>
            <p:cNvPr id="52" name="Прямоугольник 15">
              <a:extLst>
                <a:ext uri="{FF2B5EF4-FFF2-40B4-BE49-F238E27FC236}">
                  <a16:creationId xmlns:a16="http://schemas.microsoft.com/office/drawing/2014/main" id="{F81C844F-6620-4278-9E2E-55F3217B2678}"/>
                </a:ext>
              </a:extLst>
            </p:cNvPr>
            <p:cNvSpPr/>
            <p:nvPr/>
          </p:nvSpPr>
          <p:spPr>
            <a:xfrm>
              <a:off x="2528212" y="1094704"/>
              <a:ext cx="3252043" cy="1134944"/>
            </a:xfrm>
            <a:prstGeom prst="rect">
              <a:avLst/>
            </a:prstGeom>
            <a:solidFill>
              <a:srgbClr val="EBE9EC"/>
            </a:solidFill>
            <a:ln>
              <a:noFill/>
            </a:ln>
            <a:effectLst>
              <a:outerShdw dist="63500" dir="2700000" algn="tl" rotWithShape="0">
                <a:schemeClr val="tx2">
                  <a:lumMod val="20000"/>
                  <a:lumOff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Thin" panose="02000000000000000000" pitchFamily="2" charset="0"/>
                  <a:cs typeface="Roboto Thin" panose="02000000000000000000" pitchFamily="2" charset="0"/>
                </a:rPr>
                <a:t>Create a Notebook Using JupyterLab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Thin" panose="02000000000000000000" pitchFamily="2" charset="0"/>
                  <a:cs typeface="Roboto Thin" panose="02000000000000000000" pitchFamily="2" charset="0"/>
                </a:rPr>
                <a:t>Import PyMongo Library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Thin" panose="02000000000000000000" pitchFamily="2" charset="0"/>
                  <a:cs typeface="Roboto Thin" panose="02000000000000000000" pitchFamily="2" charset="0"/>
                </a:rPr>
                <a:t>Connect to MongoDB</a:t>
              </a:r>
            </a:p>
          </p:txBody>
        </p:sp>
        <p:sp>
          <p:nvSpPr>
            <p:cNvPr id="53" name="Прямоугольник 16">
              <a:extLst>
                <a:ext uri="{FF2B5EF4-FFF2-40B4-BE49-F238E27FC236}">
                  <a16:creationId xmlns:a16="http://schemas.microsoft.com/office/drawing/2014/main" id="{F341486C-46B4-48FA-8624-CA9DB1F8CEBE}"/>
                </a:ext>
              </a:extLst>
            </p:cNvPr>
            <p:cNvSpPr/>
            <p:nvPr/>
          </p:nvSpPr>
          <p:spPr>
            <a:xfrm>
              <a:off x="2528212" y="4628351"/>
              <a:ext cx="3252043" cy="1134944"/>
            </a:xfrm>
            <a:prstGeom prst="rect">
              <a:avLst/>
            </a:prstGeom>
            <a:solidFill>
              <a:srgbClr val="EBE9EC"/>
            </a:solidFill>
            <a:ln>
              <a:noFill/>
            </a:ln>
            <a:effectLst>
              <a:outerShdw dist="63500" dir="2700000" algn="tl" rotWithShape="0">
                <a:schemeClr val="tx2">
                  <a:lumMod val="20000"/>
                  <a:lumOff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Thin" panose="02000000000000000000" pitchFamily="2" charset="0"/>
                  <a:cs typeface="Roboto Thin" panose="02000000000000000000" pitchFamily="2" charset="0"/>
                </a:rPr>
                <a:t>Import the Collection into a Pandas DataFrame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445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F1864-AA85-425E-BAFE-CDDC0996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F5CE0-0DDA-48CC-8D4E-3DC3A566ADF3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5D9CD38-31EE-4710-9EA5-71B89961F23D}"/>
              </a:ext>
            </a:extLst>
          </p:cNvPr>
          <p:cNvGrpSpPr/>
          <p:nvPr/>
        </p:nvGrpSpPr>
        <p:grpSpPr>
          <a:xfrm>
            <a:off x="3297536" y="2111247"/>
            <a:ext cx="283864" cy="255286"/>
            <a:chOff x="4854484" y="5910272"/>
            <a:chExt cx="283864" cy="25528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75" name="Freeform 251">
              <a:extLst>
                <a:ext uri="{FF2B5EF4-FFF2-40B4-BE49-F238E27FC236}">
                  <a16:creationId xmlns:a16="http://schemas.microsoft.com/office/drawing/2014/main" id="{A09BBCE5-E32E-41E5-BE30-ADCE72F51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484" y="5910272"/>
              <a:ext cx="165746" cy="255286"/>
            </a:xfrm>
            <a:custGeom>
              <a:avLst/>
              <a:gdLst>
                <a:gd name="T0" fmla="*/ 346 w 348"/>
                <a:gd name="T1" fmla="*/ 260 h 535"/>
                <a:gd name="T2" fmla="*/ 87 w 348"/>
                <a:gd name="T3" fmla="*/ 2 h 535"/>
                <a:gd name="T4" fmla="*/ 84 w 348"/>
                <a:gd name="T5" fmla="*/ 0 h 535"/>
                <a:gd name="T6" fmla="*/ 80 w 348"/>
                <a:gd name="T7" fmla="*/ 0 h 535"/>
                <a:gd name="T8" fmla="*/ 77 w 348"/>
                <a:gd name="T9" fmla="*/ 0 h 535"/>
                <a:gd name="T10" fmla="*/ 73 w 348"/>
                <a:gd name="T11" fmla="*/ 2 h 535"/>
                <a:gd name="T12" fmla="*/ 4 w 348"/>
                <a:gd name="T13" fmla="*/ 72 h 535"/>
                <a:gd name="T14" fmla="*/ 2 w 348"/>
                <a:gd name="T15" fmla="*/ 75 h 535"/>
                <a:gd name="T16" fmla="*/ 0 w 348"/>
                <a:gd name="T17" fmla="*/ 79 h 535"/>
                <a:gd name="T18" fmla="*/ 2 w 348"/>
                <a:gd name="T19" fmla="*/ 83 h 535"/>
                <a:gd name="T20" fmla="*/ 4 w 348"/>
                <a:gd name="T21" fmla="*/ 86 h 535"/>
                <a:gd name="T22" fmla="*/ 185 w 348"/>
                <a:gd name="T23" fmla="*/ 268 h 535"/>
                <a:gd name="T24" fmla="*/ 4 w 348"/>
                <a:gd name="T25" fmla="*/ 449 h 535"/>
                <a:gd name="T26" fmla="*/ 2 w 348"/>
                <a:gd name="T27" fmla="*/ 452 h 535"/>
                <a:gd name="T28" fmla="*/ 0 w 348"/>
                <a:gd name="T29" fmla="*/ 457 h 535"/>
                <a:gd name="T30" fmla="*/ 2 w 348"/>
                <a:gd name="T31" fmla="*/ 460 h 535"/>
                <a:gd name="T32" fmla="*/ 4 w 348"/>
                <a:gd name="T33" fmla="*/ 463 h 535"/>
                <a:gd name="T34" fmla="*/ 74 w 348"/>
                <a:gd name="T35" fmla="*/ 532 h 535"/>
                <a:gd name="T36" fmla="*/ 77 w 348"/>
                <a:gd name="T37" fmla="*/ 534 h 535"/>
                <a:gd name="T38" fmla="*/ 80 w 348"/>
                <a:gd name="T39" fmla="*/ 535 h 535"/>
                <a:gd name="T40" fmla="*/ 84 w 348"/>
                <a:gd name="T41" fmla="*/ 534 h 535"/>
                <a:gd name="T42" fmla="*/ 87 w 348"/>
                <a:gd name="T43" fmla="*/ 533 h 535"/>
                <a:gd name="T44" fmla="*/ 346 w 348"/>
                <a:gd name="T45" fmla="*/ 274 h 535"/>
                <a:gd name="T46" fmla="*/ 348 w 348"/>
                <a:gd name="T47" fmla="*/ 271 h 535"/>
                <a:gd name="T48" fmla="*/ 348 w 348"/>
                <a:gd name="T49" fmla="*/ 268 h 535"/>
                <a:gd name="T50" fmla="*/ 348 w 348"/>
                <a:gd name="T51" fmla="*/ 263 h 535"/>
                <a:gd name="T52" fmla="*/ 346 w 348"/>
                <a:gd name="T53" fmla="*/ 26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535">
                  <a:moveTo>
                    <a:pt x="346" y="260"/>
                  </a:moveTo>
                  <a:lnTo>
                    <a:pt x="87" y="2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77" y="0"/>
                  </a:lnTo>
                  <a:lnTo>
                    <a:pt x="73" y="2"/>
                  </a:lnTo>
                  <a:lnTo>
                    <a:pt x="4" y="72"/>
                  </a:lnTo>
                  <a:lnTo>
                    <a:pt x="2" y="75"/>
                  </a:lnTo>
                  <a:lnTo>
                    <a:pt x="0" y="79"/>
                  </a:lnTo>
                  <a:lnTo>
                    <a:pt x="2" y="83"/>
                  </a:lnTo>
                  <a:lnTo>
                    <a:pt x="4" y="86"/>
                  </a:lnTo>
                  <a:lnTo>
                    <a:pt x="185" y="268"/>
                  </a:lnTo>
                  <a:lnTo>
                    <a:pt x="4" y="449"/>
                  </a:lnTo>
                  <a:lnTo>
                    <a:pt x="2" y="452"/>
                  </a:lnTo>
                  <a:lnTo>
                    <a:pt x="0" y="457"/>
                  </a:lnTo>
                  <a:lnTo>
                    <a:pt x="2" y="460"/>
                  </a:lnTo>
                  <a:lnTo>
                    <a:pt x="4" y="463"/>
                  </a:lnTo>
                  <a:lnTo>
                    <a:pt x="74" y="532"/>
                  </a:lnTo>
                  <a:lnTo>
                    <a:pt x="77" y="534"/>
                  </a:lnTo>
                  <a:lnTo>
                    <a:pt x="80" y="535"/>
                  </a:lnTo>
                  <a:lnTo>
                    <a:pt x="84" y="534"/>
                  </a:lnTo>
                  <a:lnTo>
                    <a:pt x="87" y="533"/>
                  </a:lnTo>
                  <a:lnTo>
                    <a:pt x="346" y="274"/>
                  </a:lnTo>
                  <a:lnTo>
                    <a:pt x="348" y="271"/>
                  </a:lnTo>
                  <a:lnTo>
                    <a:pt x="348" y="268"/>
                  </a:lnTo>
                  <a:lnTo>
                    <a:pt x="348" y="263"/>
                  </a:lnTo>
                  <a:lnTo>
                    <a:pt x="346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6" name="Freeform 252">
              <a:extLst>
                <a:ext uri="{FF2B5EF4-FFF2-40B4-BE49-F238E27FC236}">
                  <a16:creationId xmlns:a16="http://schemas.microsoft.com/office/drawing/2014/main" id="{F180DCE9-BDE3-40D8-BEA2-9A45D27A5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602" y="5910272"/>
              <a:ext cx="165746" cy="255286"/>
            </a:xfrm>
            <a:custGeom>
              <a:avLst/>
              <a:gdLst>
                <a:gd name="T0" fmla="*/ 344 w 348"/>
                <a:gd name="T1" fmla="*/ 260 h 535"/>
                <a:gd name="T2" fmla="*/ 86 w 348"/>
                <a:gd name="T3" fmla="*/ 2 h 535"/>
                <a:gd name="T4" fmla="*/ 83 w 348"/>
                <a:gd name="T5" fmla="*/ 0 h 535"/>
                <a:gd name="T6" fmla="*/ 80 w 348"/>
                <a:gd name="T7" fmla="*/ 0 h 535"/>
                <a:gd name="T8" fmla="*/ 75 w 348"/>
                <a:gd name="T9" fmla="*/ 0 h 535"/>
                <a:gd name="T10" fmla="*/ 72 w 348"/>
                <a:gd name="T11" fmla="*/ 2 h 535"/>
                <a:gd name="T12" fmla="*/ 3 w 348"/>
                <a:gd name="T13" fmla="*/ 72 h 535"/>
                <a:gd name="T14" fmla="*/ 1 w 348"/>
                <a:gd name="T15" fmla="*/ 75 h 535"/>
                <a:gd name="T16" fmla="*/ 0 w 348"/>
                <a:gd name="T17" fmla="*/ 79 h 535"/>
                <a:gd name="T18" fmla="*/ 1 w 348"/>
                <a:gd name="T19" fmla="*/ 83 h 535"/>
                <a:gd name="T20" fmla="*/ 3 w 348"/>
                <a:gd name="T21" fmla="*/ 86 h 535"/>
                <a:gd name="T22" fmla="*/ 185 w 348"/>
                <a:gd name="T23" fmla="*/ 268 h 535"/>
                <a:gd name="T24" fmla="*/ 3 w 348"/>
                <a:gd name="T25" fmla="*/ 449 h 535"/>
                <a:gd name="T26" fmla="*/ 1 w 348"/>
                <a:gd name="T27" fmla="*/ 452 h 535"/>
                <a:gd name="T28" fmla="*/ 0 w 348"/>
                <a:gd name="T29" fmla="*/ 457 h 535"/>
                <a:gd name="T30" fmla="*/ 1 w 348"/>
                <a:gd name="T31" fmla="*/ 460 h 535"/>
                <a:gd name="T32" fmla="*/ 3 w 348"/>
                <a:gd name="T33" fmla="*/ 463 h 535"/>
                <a:gd name="T34" fmla="*/ 72 w 348"/>
                <a:gd name="T35" fmla="*/ 532 h 535"/>
                <a:gd name="T36" fmla="*/ 75 w 348"/>
                <a:gd name="T37" fmla="*/ 534 h 535"/>
                <a:gd name="T38" fmla="*/ 80 w 348"/>
                <a:gd name="T39" fmla="*/ 535 h 535"/>
                <a:gd name="T40" fmla="*/ 83 w 348"/>
                <a:gd name="T41" fmla="*/ 534 h 535"/>
                <a:gd name="T42" fmla="*/ 86 w 348"/>
                <a:gd name="T43" fmla="*/ 533 h 535"/>
                <a:gd name="T44" fmla="*/ 344 w 348"/>
                <a:gd name="T45" fmla="*/ 274 h 535"/>
                <a:gd name="T46" fmla="*/ 347 w 348"/>
                <a:gd name="T47" fmla="*/ 271 h 535"/>
                <a:gd name="T48" fmla="*/ 348 w 348"/>
                <a:gd name="T49" fmla="*/ 268 h 535"/>
                <a:gd name="T50" fmla="*/ 347 w 348"/>
                <a:gd name="T51" fmla="*/ 263 h 535"/>
                <a:gd name="T52" fmla="*/ 344 w 348"/>
                <a:gd name="T53" fmla="*/ 26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535">
                  <a:moveTo>
                    <a:pt x="344" y="260"/>
                  </a:moveTo>
                  <a:lnTo>
                    <a:pt x="86" y="2"/>
                  </a:lnTo>
                  <a:lnTo>
                    <a:pt x="83" y="0"/>
                  </a:lnTo>
                  <a:lnTo>
                    <a:pt x="80" y="0"/>
                  </a:lnTo>
                  <a:lnTo>
                    <a:pt x="75" y="0"/>
                  </a:lnTo>
                  <a:lnTo>
                    <a:pt x="72" y="2"/>
                  </a:lnTo>
                  <a:lnTo>
                    <a:pt x="3" y="72"/>
                  </a:lnTo>
                  <a:lnTo>
                    <a:pt x="1" y="75"/>
                  </a:lnTo>
                  <a:lnTo>
                    <a:pt x="0" y="79"/>
                  </a:lnTo>
                  <a:lnTo>
                    <a:pt x="1" y="83"/>
                  </a:lnTo>
                  <a:lnTo>
                    <a:pt x="3" y="86"/>
                  </a:lnTo>
                  <a:lnTo>
                    <a:pt x="185" y="268"/>
                  </a:lnTo>
                  <a:lnTo>
                    <a:pt x="3" y="449"/>
                  </a:lnTo>
                  <a:lnTo>
                    <a:pt x="1" y="452"/>
                  </a:lnTo>
                  <a:lnTo>
                    <a:pt x="0" y="457"/>
                  </a:lnTo>
                  <a:lnTo>
                    <a:pt x="1" y="460"/>
                  </a:lnTo>
                  <a:lnTo>
                    <a:pt x="3" y="463"/>
                  </a:lnTo>
                  <a:lnTo>
                    <a:pt x="72" y="532"/>
                  </a:lnTo>
                  <a:lnTo>
                    <a:pt x="75" y="534"/>
                  </a:lnTo>
                  <a:lnTo>
                    <a:pt x="80" y="535"/>
                  </a:lnTo>
                  <a:lnTo>
                    <a:pt x="83" y="534"/>
                  </a:lnTo>
                  <a:lnTo>
                    <a:pt x="86" y="533"/>
                  </a:lnTo>
                  <a:lnTo>
                    <a:pt x="344" y="274"/>
                  </a:lnTo>
                  <a:lnTo>
                    <a:pt x="347" y="271"/>
                  </a:lnTo>
                  <a:lnTo>
                    <a:pt x="348" y="268"/>
                  </a:lnTo>
                  <a:lnTo>
                    <a:pt x="347" y="263"/>
                  </a:lnTo>
                  <a:lnTo>
                    <a:pt x="344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4AF06F5-E620-4E47-BF56-090B3A73FBD7}"/>
              </a:ext>
            </a:extLst>
          </p:cNvPr>
          <p:cNvGrpSpPr/>
          <p:nvPr/>
        </p:nvGrpSpPr>
        <p:grpSpPr>
          <a:xfrm>
            <a:off x="3297536" y="3267364"/>
            <a:ext cx="283864" cy="255286"/>
            <a:chOff x="4854484" y="5910272"/>
            <a:chExt cx="283864" cy="255286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78" name="Freeform 251">
              <a:extLst>
                <a:ext uri="{FF2B5EF4-FFF2-40B4-BE49-F238E27FC236}">
                  <a16:creationId xmlns:a16="http://schemas.microsoft.com/office/drawing/2014/main" id="{B3ABF1D6-ACE3-45BA-A655-8786B8F03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484" y="5910272"/>
              <a:ext cx="165746" cy="255286"/>
            </a:xfrm>
            <a:custGeom>
              <a:avLst/>
              <a:gdLst>
                <a:gd name="T0" fmla="*/ 346 w 348"/>
                <a:gd name="T1" fmla="*/ 260 h 535"/>
                <a:gd name="T2" fmla="*/ 87 w 348"/>
                <a:gd name="T3" fmla="*/ 2 h 535"/>
                <a:gd name="T4" fmla="*/ 84 w 348"/>
                <a:gd name="T5" fmla="*/ 0 h 535"/>
                <a:gd name="T6" fmla="*/ 80 w 348"/>
                <a:gd name="T7" fmla="*/ 0 h 535"/>
                <a:gd name="T8" fmla="*/ 77 w 348"/>
                <a:gd name="T9" fmla="*/ 0 h 535"/>
                <a:gd name="T10" fmla="*/ 73 w 348"/>
                <a:gd name="T11" fmla="*/ 2 h 535"/>
                <a:gd name="T12" fmla="*/ 4 w 348"/>
                <a:gd name="T13" fmla="*/ 72 h 535"/>
                <a:gd name="T14" fmla="*/ 2 w 348"/>
                <a:gd name="T15" fmla="*/ 75 h 535"/>
                <a:gd name="T16" fmla="*/ 0 w 348"/>
                <a:gd name="T17" fmla="*/ 79 h 535"/>
                <a:gd name="T18" fmla="*/ 2 w 348"/>
                <a:gd name="T19" fmla="*/ 83 h 535"/>
                <a:gd name="T20" fmla="*/ 4 w 348"/>
                <a:gd name="T21" fmla="*/ 86 h 535"/>
                <a:gd name="T22" fmla="*/ 185 w 348"/>
                <a:gd name="T23" fmla="*/ 268 h 535"/>
                <a:gd name="T24" fmla="*/ 4 w 348"/>
                <a:gd name="T25" fmla="*/ 449 h 535"/>
                <a:gd name="T26" fmla="*/ 2 w 348"/>
                <a:gd name="T27" fmla="*/ 452 h 535"/>
                <a:gd name="T28" fmla="*/ 0 w 348"/>
                <a:gd name="T29" fmla="*/ 457 h 535"/>
                <a:gd name="T30" fmla="*/ 2 w 348"/>
                <a:gd name="T31" fmla="*/ 460 h 535"/>
                <a:gd name="T32" fmla="*/ 4 w 348"/>
                <a:gd name="T33" fmla="*/ 463 h 535"/>
                <a:gd name="T34" fmla="*/ 74 w 348"/>
                <a:gd name="T35" fmla="*/ 532 h 535"/>
                <a:gd name="T36" fmla="*/ 77 w 348"/>
                <a:gd name="T37" fmla="*/ 534 h 535"/>
                <a:gd name="T38" fmla="*/ 80 w 348"/>
                <a:gd name="T39" fmla="*/ 535 h 535"/>
                <a:gd name="T40" fmla="*/ 84 w 348"/>
                <a:gd name="T41" fmla="*/ 534 h 535"/>
                <a:gd name="T42" fmla="*/ 87 w 348"/>
                <a:gd name="T43" fmla="*/ 533 h 535"/>
                <a:gd name="T44" fmla="*/ 346 w 348"/>
                <a:gd name="T45" fmla="*/ 274 h 535"/>
                <a:gd name="T46" fmla="*/ 348 w 348"/>
                <a:gd name="T47" fmla="*/ 271 h 535"/>
                <a:gd name="T48" fmla="*/ 348 w 348"/>
                <a:gd name="T49" fmla="*/ 268 h 535"/>
                <a:gd name="T50" fmla="*/ 348 w 348"/>
                <a:gd name="T51" fmla="*/ 263 h 535"/>
                <a:gd name="T52" fmla="*/ 346 w 348"/>
                <a:gd name="T53" fmla="*/ 26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535">
                  <a:moveTo>
                    <a:pt x="346" y="260"/>
                  </a:moveTo>
                  <a:lnTo>
                    <a:pt x="87" y="2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77" y="0"/>
                  </a:lnTo>
                  <a:lnTo>
                    <a:pt x="73" y="2"/>
                  </a:lnTo>
                  <a:lnTo>
                    <a:pt x="4" y="72"/>
                  </a:lnTo>
                  <a:lnTo>
                    <a:pt x="2" y="75"/>
                  </a:lnTo>
                  <a:lnTo>
                    <a:pt x="0" y="79"/>
                  </a:lnTo>
                  <a:lnTo>
                    <a:pt x="2" y="83"/>
                  </a:lnTo>
                  <a:lnTo>
                    <a:pt x="4" y="86"/>
                  </a:lnTo>
                  <a:lnTo>
                    <a:pt x="185" y="268"/>
                  </a:lnTo>
                  <a:lnTo>
                    <a:pt x="4" y="449"/>
                  </a:lnTo>
                  <a:lnTo>
                    <a:pt x="2" y="452"/>
                  </a:lnTo>
                  <a:lnTo>
                    <a:pt x="0" y="457"/>
                  </a:lnTo>
                  <a:lnTo>
                    <a:pt x="2" y="460"/>
                  </a:lnTo>
                  <a:lnTo>
                    <a:pt x="4" y="463"/>
                  </a:lnTo>
                  <a:lnTo>
                    <a:pt x="74" y="532"/>
                  </a:lnTo>
                  <a:lnTo>
                    <a:pt x="77" y="534"/>
                  </a:lnTo>
                  <a:lnTo>
                    <a:pt x="80" y="535"/>
                  </a:lnTo>
                  <a:lnTo>
                    <a:pt x="84" y="534"/>
                  </a:lnTo>
                  <a:lnTo>
                    <a:pt x="87" y="533"/>
                  </a:lnTo>
                  <a:lnTo>
                    <a:pt x="346" y="274"/>
                  </a:lnTo>
                  <a:lnTo>
                    <a:pt x="348" y="271"/>
                  </a:lnTo>
                  <a:lnTo>
                    <a:pt x="348" y="268"/>
                  </a:lnTo>
                  <a:lnTo>
                    <a:pt x="348" y="263"/>
                  </a:lnTo>
                  <a:lnTo>
                    <a:pt x="346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9" name="Freeform 252">
              <a:extLst>
                <a:ext uri="{FF2B5EF4-FFF2-40B4-BE49-F238E27FC236}">
                  <a16:creationId xmlns:a16="http://schemas.microsoft.com/office/drawing/2014/main" id="{6B1E5311-6200-4BD0-88CE-3573FE45C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602" y="5910272"/>
              <a:ext cx="165746" cy="255286"/>
            </a:xfrm>
            <a:custGeom>
              <a:avLst/>
              <a:gdLst>
                <a:gd name="T0" fmla="*/ 344 w 348"/>
                <a:gd name="T1" fmla="*/ 260 h 535"/>
                <a:gd name="T2" fmla="*/ 86 w 348"/>
                <a:gd name="T3" fmla="*/ 2 h 535"/>
                <a:gd name="T4" fmla="*/ 83 w 348"/>
                <a:gd name="T5" fmla="*/ 0 h 535"/>
                <a:gd name="T6" fmla="*/ 80 w 348"/>
                <a:gd name="T7" fmla="*/ 0 h 535"/>
                <a:gd name="T8" fmla="*/ 75 w 348"/>
                <a:gd name="T9" fmla="*/ 0 h 535"/>
                <a:gd name="T10" fmla="*/ 72 w 348"/>
                <a:gd name="T11" fmla="*/ 2 h 535"/>
                <a:gd name="T12" fmla="*/ 3 w 348"/>
                <a:gd name="T13" fmla="*/ 72 h 535"/>
                <a:gd name="T14" fmla="*/ 1 w 348"/>
                <a:gd name="T15" fmla="*/ 75 h 535"/>
                <a:gd name="T16" fmla="*/ 0 w 348"/>
                <a:gd name="T17" fmla="*/ 79 h 535"/>
                <a:gd name="T18" fmla="*/ 1 w 348"/>
                <a:gd name="T19" fmla="*/ 83 h 535"/>
                <a:gd name="T20" fmla="*/ 3 w 348"/>
                <a:gd name="T21" fmla="*/ 86 h 535"/>
                <a:gd name="T22" fmla="*/ 185 w 348"/>
                <a:gd name="T23" fmla="*/ 268 h 535"/>
                <a:gd name="T24" fmla="*/ 3 w 348"/>
                <a:gd name="T25" fmla="*/ 449 h 535"/>
                <a:gd name="T26" fmla="*/ 1 w 348"/>
                <a:gd name="T27" fmla="*/ 452 h 535"/>
                <a:gd name="T28" fmla="*/ 0 w 348"/>
                <a:gd name="T29" fmla="*/ 457 h 535"/>
                <a:gd name="T30" fmla="*/ 1 w 348"/>
                <a:gd name="T31" fmla="*/ 460 h 535"/>
                <a:gd name="T32" fmla="*/ 3 w 348"/>
                <a:gd name="T33" fmla="*/ 463 h 535"/>
                <a:gd name="T34" fmla="*/ 72 w 348"/>
                <a:gd name="T35" fmla="*/ 532 h 535"/>
                <a:gd name="T36" fmla="*/ 75 w 348"/>
                <a:gd name="T37" fmla="*/ 534 h 535"/>
                <a:gd name="T38" fmla="*/ 80 w 348"/>
                <a:gd name="T39" fmla="*/ 535 h 535"/>
                <a:gd name="T40" fmla="*/ 83 w 348"/>
                <a:gd name="T41" fmla="*/ 534 h 535"/>
                <a:gd name="T42" fmla="*/ 86 w 348"/>
                <a:gd name="T43" fmla="*/ 533 h 535"/>
                <a:gd name="T44" fmla="*/ 344 w 348"/>
                <a:gd name="T45" fmla="*/ 274 h 535"/>
                <a:gd name="T46" fmla="*/ 347 w 348"/>
                <a:gd name="T47" fmla="*/ 271 h 535"/>
                <a:gd name="T48" fmla="*/ 348 w 348"/>
                <a:gd name="T49" fmla="*/ 268 h 535"/>
                <a:gd name="T50" fmla="*/ 347 w 348"/>
                <a:gd name="T51" fmla="*/ 263 h 535"/>
                <a:gd name="T52" fmla="*/ 344 w 348"/>
                <a:gd name="T53" fmla="*/ 26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535">
                  <a:moveTo>
                    <a:pt x="344" y="260"/>
                  </a:moveTo>
                  <a:lnTo>
                    <a:pt x="86" y="2"/>
                  </a:lnTo>
                  <a:lnTo>
                    <a:pt x="83" y="0"/>
                  </a:lnTo>
                  <a:lnTo>
                    <a:pt x="80" y="0"/>
                  </a:lnTo>
                  <a:lnTo>
                    <a:pt x="75" y="0"/>
                  </a:lnTo>
                  <a:lnTo>
                    <a:pt x="72" y="2"/>
                  </a:lnTo>
                  <a:lnTo>
                    <a:pt x="3" y="72"/>
                  </a:lnTo>
                  <a:lnTo>
                    <a:pt x="1" y="75"/>
                  </a:lnTo>
                  <a:lnTo>
                    <a:pt x="0" y="79"/>
                  </a:lnTo>
                  <a:lnTo>
                    <a:pt x="1" y="83"/>
                  </a:lnTo>
                  <a:lnTo>
                    <a:pt x="3" y="86"/>
                  </a:lnTo>
                  <a:lnTo>
                    <a:pt x="185" y="268"/>
                  </a:lnTo>
                  <a:lnTo>
                    <a:pt x="3" y="449"/>
                  </a:lnTo>
                  <a:lnTo>
                    <a:pt x="1" y="452"/>
                  </a:lnTo>
                  <a:lnTo>
                    <a:pt x="0" y="457"/>
                  </a:lnTo>
                  <a:lnTo>
                    <a:pt x="1" y="460"/>
                  </a:lnTo>
                  <a:lnTo>
                    <a:pt x="3" y="463"/>
                  </a:lnTo>
                  <a:lnTo>
                    <a:pt x="72" y="532"/>
                  </a:lnTo>
                  <a:lnTo>
                    <a:pt x="75" y="534"/>
                  </a:lnTo>
                  <a:lnTo>
                    <a:pt x="80" y="535"/>
                  </a:lnTo>
                  <a:lnTo>
                    <a:pt x="83" y="534"/>
                  </a:lnTo>
                  <a:lnTo>
                    <a:pt x="86" y="533"/>
                  </a:lnTo>
                  <a:lnTo>
                    <a:pt x="344" y="274"/>
                  </a:lnTo>
                  <a:lnTo>
                    <a:pt x="347" y="271"/>
                  </a:lnTo>
                  <a:lnTo>
                    <a:pt x="348" y="268"/>
                  </a:lnTo>
                  <a:lnTo>
                    <a:pt x="347" y="263"/>
                  </a:lnTo>
                  <a:lnTo>
                    <a:pt x="344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0F549DF-0285-4063-AFD6-5EE944B37EE6}"/>
              </a:ext>
            </a:extLst>
          </p:cNvPr>
          <p:cNvGrpSpPr/>
          <p:nvPr/>
        </p:nvGrpSpPr>
        <p:grpSpPr>
          <a:xfrm>
            <a:off x="3297536" y="4423481"/>
            <a:ext cx="283864" cy="255286"/>
            <a:chOff x="4854484" y="5910272"/>
            <a:chExt cx="283864" cy="25528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1" name="Freeform 251">
              <a:extLst>
                <a:ext uri="{FF2B5EF4-FFF2-40B4-BE49-F238E27FC236}">
                  <a16:creationId xmlns:a16="http://schemas.microsoft.com/office/drawing/2014/main" id="{CB384B2F-A6D5-4906-AACD-DB8FA27C6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484" y="5910272"/>
              <a:ext cx="165746" cy="255286"/>
            </a:xfrm>
            <a:custGeom>
              <a:avLst/>
              <a:gdLst>
                <a:gd name="T0" fmla="*/ 346 w 348"/>
                <a:gd name="T1" fmla="*/ 260 h 535"/>
                <a:gd name="T2" fmla="*/ 87 w 348"/>
                <a:gd name="T3" fmla="*/ 2 h 535"/>
                <a:gd name="T4" fmla="*/ 84 w 348"/>
                <a:gd name="T5" fmla="*/ 0 h 535"/>
                <a:gd name="T6" fmla="*/ 80 w 348"/>
                <a:gd name="T7" fmla="*/ 0 h 535"/>
                <a:gd name="T8" fmla="*/ 77 w 348"/>
                <a:gd name="T9" fmla="*/ 0 h 535"/>
                <a:gd name="T10" fmla="*/ 73 w 348"/>
                <a:gd name="T11" fmla="*/ 2 h 535"/>
                <a:gd name="T12" fmla="*/ 4 w 348"/>
                <a:gd name="T13" fmla="*/ 72 h 535"/>
                <a:gd name="T14" fmla="*/ 2 w 348"/>
                <a:gd name="T15" fmla="*/ 75 h 535"/>
                <a:gd name="T16" fmla="*/ 0 w 348"/>
                <a:gd name="T17" fmla="*/ 79 h 535"/>
                <a:gd name="T18" fmla="*/ 2 w 348"/>
                <a:gd name="T19" fmla="*/ 83 h 535"/>
                <a:gd name="T20" fmla="*/ 4 w 348"/>
                <a:gd name="T21" fmla="*/ 86 h 535"/>
                <a:gd name="T22" fmla="*/ 185 w 348"/>
                <a:gd name="T23" fmla="*/ 268 h 535"/>
                <a:gd name="T24" fmla="*/ 4 w 348"/>
                <a:gd name="T25" fmla="*/ 449 h 535"/>
                <a:gd name="T26" fmla="*/ 2 w 348"/>
                <a:gd name="T27" fmla="*/ 452 h 535"/>
                <a:gd name="T28" fmla="*/ 0 w 348"/>
                <a:gd name="T29" fmla="*/ 457 h 535"/>
                <a:gd name="T30" fmla="*/ 2 w 348"/>
                <a:gd name="T31" fmla="*/ 460 h 535"/>
                <a:gd name="T32" fmla="*/ 4 w 348"/>
                <a:gd name="T33" fmla="*/ 463 h 535"/>
                <a:gd name="T34" fmla="*/ 74 w 348"/>
                <a:gd name="T35" fmla="*/ 532 h 535"/>
                <a:gd name="T36" fmla="*/ 77 w 348"/>
                <a:gd name="T37" fmla="*/ 534 h 535"/>
                <a:gd name="T38" fmla="*/ 80 w 348"/>
                <a:gd name="T39" fmla="*/ 535 h 535"/>
                <a:gd name="T40" fmla="*/ 84 w 348"/>
                <a:gd name="T41" fmla="*/ 534 h 535"/>
                <a:gd name="T42" fmla="*/ 87 w 348"/>
                <a:gd name="T43" fmla="*/ 533 h 535"/>
                <a:gd name="T44" fmla="*/ 346 w 348"/>
                <a:gd name="T45" fmla="*/ 274 h 535"/>
                <a:gd name="T46" fmla="*/ 348 w 348"/>
                <a:gd name="T47" fmla="*/ 271 h 535"/>
                <a:gd name="T48" fmla="*/ 348 w 348"/>
                <a:gd name="T49" fmla="*/ 268 h 535"/>
                <a:gd name="T50" fmla="*/ 348 w 348"/>
                <a:gd name="T51" fmla="*/ 263 h 535"/>
                <a:gd name="T52" fmla="*/ 346 w 348"/>
                <a:gd name="T53" fmla="*/ 26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535">
                  <a:moveTo>
                    <a:pt x="346" y="260"/>
                  </a:moveTo>
                  <a:lnTo>
                    <a:pt x="87" y="2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77" y="0"/>
                  </a:lnTo>
                  <a:lnTo>
                    <a:pt x="73" y="2"/>
                  </a:lnTo>
                  <a:lnTo>
                    <a:pt x="4" y="72"/>
                  </a:lnTo>
                  <a:lnTo>
                    <a:pt x="2" y="75"/>
                  </a:lnTo>
                  <a:lnTo>
                    <a:pt x="0" y="79"/>
                  </a:lnTo>
                  <a:lnTo>
                    <a:pt x="2" y="83"/>
                  </a:lnTo>
                  <a:lnTo>
                    <a:pt x="4" y="86"/>
                  </a:lnTo>
                  <a:lnTo>
                    <a:pt x="185" y="268"/>
                  </a:lnTo>
                  <a:lnTo>
                    <a:pt x="4" y="449"/>
                  </a:lnTo>
                  <a:lnTo>
                    <a:pt x="2" y="452"/>
                  </a:lnTo>
                  <a:lnTo>
                    <a:pt x="0" y="457"/>
                  </a:lnTo>
                  <a:lnTo>
                    <a:pt x="2" y="460"/>
                  </a:lnTo>
                  <a:lnTo>
                    <a:pt x="4" y="463"/>
                  </a:lnTo>
                  <a:lnTo>
                    <a:pt x="74" y="532"/>
                  </a:lnTo>
                  <a:lnTo>
                    <a:pt x="77" y="534"/>
                  </a:lnTo>
                  <a:lnTo>
                    <a:pt x="80" y="535"/>
                  </a:lnTo>
                  <a:lnTo>
                    <a:pt x="84" y="534"/>
                  </a:lnTo>
                  <a:lnTo>
                    <a:pt x="87" y="533"/>
                  </a:lnTo>
                  <a:lnTo>
                    <a:pt x="346" y="274"/>
                  </a:lnTo>
                  <a:lnTo>
                    <a:pt x="348" y="271"/>
                  </a:lnTo>
                  <a:lnTo>
                    <a:pt x="348" y="268"/>
                  </a:lnTo>
                  <a:lnTo>
                    <a:pt x="348" y="263"/>
                  </a:lnTo>
                  <a:lnTo>
                    <a:pt x="346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2" name="Freeform 252">
              <a:extLst>
                <a:ext uri="{FF2B5EF4-FFF2-40B4-BE49-F238E27FC236}">
                  <a16:creationId xmlns:a16="http://schemas.microsoft.com/office/drawing/2014/main" id="{9B0BE954-AC85-4E31-9B71-742348CC3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602" y="5910272"/>
              <a:ext cx="165746" cy="255286"/>
            </a:xfrm>
            <a:custGeom>
              <a:avLst/>
              <a:gdLst>
                <a:gd name="T0" fmla="*/ 344 w 348"/>
                <a:gd name="T1" fmla="*/ 260 h 535"/>
                <a:gd name="T2" fmla="*/ 86 w 348"/>
                <a:gd name="T3" fmla="*/ 2 h 535"/>
                <a:gd name="T4" fmla="*/ 83 w 348"/>
                <a:gd name="T5" fmla="*/ 0 h 535"/>
                <a:gd name="T6" fmla="*/ 80 w 348"/>
                <a:gd name="T7" fmla="*/ 0 h 535"/>
                <a:gd name="T8" fmla="*/ 75 w 348"/>
                <a:gd name="T9" fmla="*/ 0 h 535"/>
                <a:gd name="T10" fmla="*/ 72 w 348"/>
                <a:gd name="T11" fmla="*/ 2 h 535"/>
                <a:gd name="T12" fmla="*/ 3 w 348"/>
                <a:gd name="T13" fmla="*/ 72 h 535"/>
                <a:gd name="T14" fmla="*/ 1 w 348"/>
                <a:gd name="T15" fmla="*/ 75 h 535"/>
                <a:gd name="T16" fmla="*/ 0 w 348"/>
                <a:gd name="T17" fmla="*/ 79 h 535"/>
                <a:gd name="T18" fmla="*/ 1 w 348"/>
                <a:gd name="T19" fmla="*/ 83 h 535"/>
                <a:gd name="T20" fmla="*/ 3 w 348"/>
                <a:gd name="T21" fmla="*/ 86 h 535"/>
                <a:gd name="T22" fmla="*/ 185 w 348"/>
                <a:gd name="T23" fmla="*/ 268 h 535"/>
                <a:gd name="T24" fmla="*/ 3 w 348"/>
                <a:gd name="T25" fmla="*/ 449 h 535"/>
                <a:gd name="T26" fmla="*/ 1 w 348"/>
                <a:gd name="T27" fmla="*/ 452 h 535"/>
                <a:gd name="T28" fmla="*/ 0 w 348"/>
                <a:gd name="T29" fmla="*/ 457 h 535"/>
                <a:gd name="T30" fmla="*/ 1 w 348"/>
                <a:gd name="T31" fmla="*/ 460 h 535"/>
                <a:gd name="T32" fmla="*/ 3 w 348"/>
                <a:gd name="T33" fmla="*/ 463 h 535"/>
                <a:gd name="T34" fmla="*/ 72 w 348"/>
                <a:gd name="T35" fmla="*/ 532 h 535"/>
                <a:gd name="T36" fmla="*/ 75 w 348"/>
                <a:gd name="T37" fmla="*/ 534 h 535"/>
                <a:gd name="T38" fmla="*/ 80 w 348"/>
                <a:gd name="T39" fmla="*/ 535 h 535"/>
                <a:gd name="T40" fmla="*/ 83 w 348"/>
                <a:gd name="T41" fmla="*/ 534 h 535"/>
                <a:gd name="T42" fmla="*/ 86 w 348"/>
                <a:gd name="T43" fmla="*/ 533 h 535"/>
                <a:gd name="T44" fmla="*/ 344 w 348"/>
                <a:gd name="T45" fmla="*/ 274 h 535"/>
                <a:gd name="T46" fmla="*/ 347 w 348"/>
                <a:gd name="T47" fmla="*/ 271 h 535"/>
                <a:gd name="T48" fmla="*/ 348 w 348"/>
                <a:gd name="T49" fmla="*/ 268 h 535"/>
                <a:gd name="T50" fmla="*/ 347 w 348"/>
                <a:gd name="T51" fmla="*/ 263 h 535"/>
                <a:gd name="T52" fmla="*/ 344 w 348"/>
                <a:gd name="T53" fmla="*/ 26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535">
                  <a:moveTo>
                    <a:pt x="344" y="260"/>
                  </a:moveTo>
                  <a:lnTo>
                    <a:pt x="86" y="2"/>
                  </a:lnTo>
                  <a:lnTo>
                    <a:pt x="83" y="0"/>
                  </a:lnTo>
                  <a:lnTo>
                    <a:pt x="80" y="0"/>
                  </a:lnTo>
                  <a:lnTo>
                    <a:pt x="75" y="0"/>
                  </a:lnTo>
                  <a:lnTo>
                    <a:pt x="72" y="2"/>
                  </a:lnTo>
                  <a:lnTo>
                    <a:pt x="3" y="72"/>
                  </a:lnTo>
                  <a:lnTo>
                    <a:pt x="1" y="75"/>
                  </a:lnTo>
                  <a:lnTo>
                    <a:pt x="0" y="79"/>
                  </a:lnTo>
                  <a:lnTo>
                    <a:pt x="1" y="83"/>
                  </a:lnTo>
                  <a:lnTo>
                    <a:pt x="3" y="86"/>
                  </a:lnTo>
                  <a:lnTo>
                    <a:pt x="185" y="268"/>
                  </a:lnTo>
                  <a:lnTo>
                    <a:pt x="3" y="449"/>
                  </a:lnTo>
                  <a:lnTo>
                    <a:pt x="1" y="452"/>
                  </a:lnTo>
                  <a:lnTo>
                    <a:pt x="0" y="457"/>
                  </a:lnTo>
                  <a:lnTo>
                    <a:pt x="1" y="460"/>
                  </a:lnTo>
                  <a:lnTo>
                    <a:pt x="3" y="463"/>
                  </a:lnTo>
                  <a:lnTo>
                    <a:pt x="72" y="532"/>
                  </a:lnTo>
                  <a:lnTo>
                    <a:pt x="75" y="534"/>
                  </a:lnTo>
                  <a:lnTo>
                    <a:pt x="80" y="535"/>
                  </a:lnTo>
                  <a:lnTo>
                    <a:pt x="83" y="534"/>
                  </a:lnTo>
                  <a:lnTo>
                    <a:pt x="86" y="533"/>
                  </a:lnTo>
                  <a:lnTo>
                    <a:pt x="344" y="274"/>
                  </a:lnTo>
                  <a:lnTo>
                    <a:pt x="347" y="271"/>
                  </a:lnTo>
                  <a:lnTo>
                    <a:pt x="348" y="268"/>
                  </a:lnTo>
                  <a:lnTo>
                    <a:pt x="347" y="263"/>
                  </a:lnTo>
                  <a:lnTo>
                    <a:pt x="344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D2CC4FC-EA5A-46BC-B797-D730D97278B0}"/>
              </a:ext>
            </a:extLst>
          </p:cNvPr>
          <p:cNvGrpSpPr/>
          <p:nvPr/>
        </p:nvGrpSpPr>
        <p:grpSpPr>
          <a:xfrm>
            <a:off x="3297536" y="5579598"/>
            <a:ext cx="283864" cy="255286"/>
            <a:chOff x="4854484" y="5910272"/>
            <a:chExt cx="283864" cy="255286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84" name="Freeform 251">
              <a:extLst>
                <a:ext uri="{FF2B5EF4-FFF2-40B4-BE49-F238E27FC236}">
                  <a16:creationId xmlns:a16="http://schemas.microsoft.com/office/drawing/2014/main" id="{B36D6307-E247-4A40-9DD0-5AFDE1200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484" y="5910272"/>
              <a:ext cx="165746" cy="255286"/>
            </a:xfrm>
            <a:custGeom>
              <a:avLst/>
              <a:gdLst>
                <a:gd name="T0" fmla="*/ 346 w 348"/>
                <a:gd name="T1" fmla="*/ 260 h 535"/>
                <a:gd name="T2" fmla="*/ 87 w 348"/>
                <a:gd name="T3" fmla="*/ 2 h 535"/>
                <a:gd name="T4" fmla="*/ 84 w 348"/>
                <a:gd name="T5" fmla="*/ 0 h 535"/>
                <a:gd name="T6" fmla="*/ 80 w 348"/>
                <a:gd name="T7" fmla="*/ 0 h 535"/>
                <a:gd name="T8" fmla="*/ 77 w 348"/>
                <a:gd name="T9" fmla="*/ 0 h 535"/>
                <a:gd name="T10" fmla="*/ 73 w 348"/>
                <a:gd name="T11" fmla="*/ 2 h 535"/>
                <a:gd name="T12" fmla="*/ 4 w 348"/>
                <a:gd name="T13" fmla="*/ 72 h 535"/>
                <a:gd name="T14" fmla="*/ 2 w 348"/>
                <a:gd name="T15" fmla="*/ 75 h 535"/>
                <a:gd name="T16" fmla="*/ 0 w 348"/>
                <a:gd name="T17" fmla="*/ 79 h 535"/>
                <a:gd name="T18" fmla="*/ 2 w 348"/>
                <a:gd name="T19" fmla="*/ 83 h 535"/>
                <a:gd name="T20" fmla="*/ 4 w 348"/>
                <a:gd name="T21" fmla="*/ 86 h 535"/>
                <a:gd name="T22" fmla="*/ 185 w 348"/>
                <a:gd name="T23" fmla="*/ 268 h 535"/>
                <a:gd name="T24" fmla="*/ 4 w 348"/>
                <a:gd name="T25" fmla="*/ 449 h 535"/>
                <a:gd name="T26" fmla="*/ 2 w 348"/>
                <a:gd name="T27" fmla="*/ 452 h 535"/>
                <a:gd name="T28" fmla="*/ 0 w 348"/>
                <a:gd name="T29" fmla="*/ 457 h 535"/>
                <a:gd name="T30" fmla="*/ 2 w 348"/>
                <a:gd name="T31" fmla="*/ 460 h 535"/>
                <a:gd name="T32" fmla="*/ 4 w 348"/>
                <a:gd name="T33" fmla="*/ 463 h 535"/>
                <a:gd name="T34" fmla="*/ 74 w 348"/>
                <a:gd name="T35" fmla="*/ 532 h 535"/>
                <a:gd name="T36" fmla="*/ 77 w 348"/>
                <a:gd name="T37" fmla="*/ 534 h 535"/>
                <a:gd name="T38" fmla="*/ 80 w 348"/>
                <a:gd name="T39" fmla="*/ 535 h 535"/>
                <a:gd name="T40" fmla="*/ 84 w 348"/>
                <a:gd name="T41" fmla="*/ 534 h 535"/>
                <a:gd name="T42" fmla="*/ 87 w 348"/>
                <a:gd name="T43" fmla="*/ 533 h 535"/>
                <a:gd name="T44" fmla="*/ 346 w 348"/>
                <a:gd name="T45" fmla="*/ 274 h 535"/>
                <a:gd name="T46" fmla="*/ 348 w 348"/>
                <a:gd name="T47" fmla="*/ 271 h 535"/>
                <a:gd name="T48" fmla="*/ 348 w 348"/>
                <a:gd name="T49" fmla="*/ 268 h 535"/>
                <a:gd name="T50" fmla="*/ 348 w 348"/>
                <a:gd name="T51" fmla="*/ 263 h 535"/>
                <a:gd name="T52" fmla="*/ 346 w 348"/>
                <a:gd name="T53" fmla="*/ 26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535">
                  <a:moveTo>
                    <a:pt x="346" y="260"/>
                  </a:moveTo>
                  <a:lnTo>
                    <a:pt x="87" y="2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77" y="0"/>
                  </a:lnTo>
                  <a:lnTo>
                    <a:pt x="73" y="2"/>
                  </a:lnTo>
                  <a:lnTo>
                    <a:pt x="4" y="72"/>
                  </a:lnTo>
                  <a:lnTo>
                    <a:pt x="2" y="75"/>
                  </a:lnTo>
                  <a:lnTo>
                    <a:pt x="0" y="79"/>
                  </a:lnTo>
                  <a:lnTo>
                    <a:pt x="2" y="83"/>
                  </a:lnTo>
                  <a:lnTo>
                    <a:pt x="4" y="86"/>
                  </a:lnTo>
                  <a:lnTo>
                    <a:pt x="185" y="268"/>
                  </a:lnTo>
                  <a:lnTo>
                    <a:pt x="4" y="449"/>
                  </a:lnTo>
                  <a:lnTo>
                    <a:pt x="2" y="452"/>
                  </a:lnTo>
                  <a:lnTo>
                    <a:pt x="0" y="457"/>
                  </a:lnTo>
                  <a:lnTo>
                    <a:pt x="2" y="460"/>
                  </a:lnTo>
                  <a:lnTo>
                    <a:pt x="4" y="463"/>
                  </a:lnTo>
                  <a:lnTo>
                    <a:pt x="74" y="532"/>
                  </a:lnTo>
                  <a:lnTo>
                    <a:pt x="77" y="534"/>
                  </a:lnTo>
                  <a:lnTo>
                    <a:pt x="80" y="535"/>
                  </a:lnTo>
                  <a:lnTo>
                    <a:pt x="84" y="534"/>
                  </a:lnTo>
                  <a:lnTo>
                    <a:pt x="87" y="533"/>
                  </a:lnTo>
                  <a:lnTo>
                    <a:pt x="346" y="274"/>
                  </a:lnTo>
                  <a:lnTo>
                    <a:pt x="348" y="271"/>
                  </a:lnTo>
                  <a:lnTo>
                    <a:pt x="348" y="268"/>
                  </a:lnTo>
                  <a:lnTo>
                    <a:pt x="348" y="263"/>
                  </a:lnTo>
                  <a:lnTo>
                    <a:pt x="346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5" name="Freeform 252">
              <a:extLst>
                <a:ext uri="{FF2B5EF4-FFF2-40B4-BE49-F238E27FC236}">
                  <a16:creationId xmlns:a16="http://schemas.microsoft.com/office/drawing/2014/main" id="{0F64CE3C-D298-4176-A8D7-E8EA7BA93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602" y="5910272"/>
              <a:ext cx="165746" cy="255286"/>
            </a:xfrm>
            <a:custGeom>
              <a:avLst/>
              <a:gdLst>
                <a:gd name="T0" fmla="*/ 344 w 348"/>
                <a:gd name="T1" fmla="*/ 260 h 535"/>
                <a:gd name="T2" fmla="*/ 86 w 348"/>
                <a:gd name="T3" fmla="*/ 2 h 535"/>
                <a:gd name="T4" fmla="*/ 83 w 348"/>
                <a:gd name="T5" fmla="*/ 0 h 535"/>
                <a:gd name="T6" fmla="*/ 80 w 348"/>
                <a:gd name="T7" fmla="*/ 0 h 535"/>
                <a:gd name="T8" fmla="*/ 75 w 348"/>
                <a:gd name="T9" fmla="*/ 0 h 535"/>
                <a:gd name="T10" fmla="*/ 72 w 348"/>
                <a:gd name="T11" fmla="*/ 2 h 535"/>
                <a:gd name="T12" fmla="*/ 3 w 348"/>
                <a:gd name="T13" fmla="*/ 72 h 535"/>
                <a:gd name="T14" fmla="*/ 1 w 348"/>
                <a:gd name="T15" fmla="*/ 75 h 535"/>
                <a:gd name="T16" fmla="*/ 0 w 348"/>
                <a:gd name="T17" fmla="*/ 79 h 535"/>
                <a:gd name="T18" fmla="*/ 1 w 348"/>
                <a:gd name="T19" fmla="*/ 83 h 535"/>
                <a:gd name="T20" fmla="*/ 3 w 348"/>
                <a:gd name="T21" fmla="*/ 86 h 535"/>
                <a:gd name="T22" fmla="*/ 185 w 348"/>
                <a:gd name="T23" fmla="*/ 268 h 535"/>
                <a:gd name="T24" fmla="*/ 3 w 348"/>
                <a:gd name="T25" fmla="*/ 449 h 535"/>
                <a:gd name="T26" fmla="*/ 1 w 348"/>
                <a:gd name="T27" fmla="*/ 452 h 535"/>
                <a:gd name="T28" fmla="*/ 0 w 348"/>
                <a:gd name="T29" fmla="*/ 457 h 535"/>
                <a:gd name="T30" fmla="*/ 1 w 348"/>
                <a:gd name="T31" fmla="*/ 460 h 535"/>
                <a:gd name="T32" fmla="*/ 3 w 348"/>
                <a:gd name="T33" fmla="*/ 463 h 535"/>
                <a:gd name="T34" fmla="*/ 72 w 348"/>
                <a:gd name="T35" fmla="*/ 532 h 535"/>
                <a:gd name="T36" fmla="*/ 75 w 348"/>
                <a:gd name="T37" fmla="*/ 534 h 535"/>
                <a:gd name="T38" fmla="*/ 80 w 348"/>
                <a:gd name="T39" fmla="*/ 535 h 535"/>
                <a:gd name="T40" fmla="*/ 83 w 348"/>
                <a:gd name="T41" fmla="*/ 534 h 535"/>
                <a:gd name="T42" fmla="*/ 86 w 348"/>
                <a:gd name="T43" fmla="*/ 533 h 535"/>
                <a:gd name="T44" fmla="*/ 344 w 348"/>
                <a:gd name="T45" fmla="*/ 274 h 535"/>
                <a:gd name="T46" fmla="*/ 347 w 348"/>
                <a:gd name="T47" fmla="*/ 271 h 535"/>
                <a:gd name="T48" fmla="*/ 348 w 348"/>
                <a:gd name="T49" fmla="*/ 268 h 535"/>
                <a:gd name="T50" fmla="*/ 347 w 348"/>
                <a:gd name="T51" fmla="*/ 263 h 535"/>
                <a:gd name="T52" fmla="*/ 344 w 348"/>
                <a:gd name="T53" fmla="*/ 26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535">
                  <a:moveTo>
                    <a:pt x="344" y="260"/>
                  </a:moveTo>
                  <a:lnTo>
                    <a:pt x="86" y="2"/>
                  </a:lnTo>
                  <a:lnTo>
                    <a:pt x="83" y="0"/>
                  </a:lnTo>
                  <a:lnTo>
                    <a:pt x="80" y="0"/>
                  </a:lnTo>
                  <a:lnTo>
                    <a:pt x="75" y="0"/>
                  </a:lnTo>
                  <a:lnTo>
                    <a:pt x="72" y="2"/>
                  </a:lnTo>
                  <a:lnTo>
                    <a:pt x="3" y="72"/>
                  </a:lnTo>
                  <a:lnTo>
                    <a:pt x="1" y="75"/>
                  </a:lnTo>
                  <a:lnTo>
                    <a:pt x="0" y="79"/>
                  </a:lnTo>
                  <a:lnTo>
                    <a:pt x="1" y="83"/>
                  </a:lnTo>
                  <a:lnTo>
                    <a:pt x="3" y="86"/>
                  </a:lnTo>
                  <a:lnTo>
                    <a:pt x="185" y="268"/>
                  </a:lnTo>
                  <a:lnTo>
                    <a:pt x="3" y="449"/>
                  </a:lnTo>
                  <a:lnTo>
                    <a:pt x="1" y="452"/>
                  </a:lnTo>
                  <a:lnTo>
                    <a:pt x="0" y="457"/>
                  </a:lnTo>
                  <a:lnTo>
                    <a:pt x="1" y="460"/>
                  </a:lnTo>
                  <a:lnTo>
                    <a:pt x="3" y="463"/>
                  </a:lnTo>
                  <a:lnTo>
                    <a:pt x="72" y="532"/>
                  </a:lnTo>
                  <a:lnTo>
                    <a:pt x="75" y="534"/>
                  </a:lnTo>
                  <a:lnTo>
                    <a:pt x="80" y="535"/>
                  </a:lnTo>
                  <a:lnTo>
                    <a:pt x="83" y="534"/>
                  </a:lnTo>
                  <a:lnTo>
                    <a:pt x="86" y="533"/>
                  </a:lnTo>
                  <a:lnTo>
                    <a:pt x="344" y="274"/>
                  </a:lnTo>
                  <a:lnTo>
                    <a:pt x="347" y="271"/>
                  </a:lnTo>
                  <a:lnTo>
                    <a:pt x="348" y="268"/>
                  </a:lnTo>
                  <a:lnTo>
                    <a:pt x="347" y="263"/>
                  </a:lnTo>
                  <a:lnTo>
                    <a:pt x="344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2CEE396-2243-4867-88E8-89DC467E8588}"/>
              </a:ext>
            </a:extLst>
          </p:cNvPr>
          <p:cNvGrpSpPr/>
          <p:nvPr/>
        </p:nvGrpSpPr>
        <p:grpSpPr>
          <a:xfrm>
            <a:off x="-3009900" y="1047552"/>
            <a:ext cx="6019800" cy="5204222"/>
            <a:chOff x="-3009900" y="1047552"/>
            <a:chExt cx="6019800" cy="520422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53DE828-9103-4B5C-86B7-505AB162F55D}"/>
                </a:ext>
              </a:extLst>
            </p:cNvPr>
            <p:cNvGrpSpPr/>
            <p:nvPr/>
          </p:nvGrpSpPr>
          <p:grpSpPr>
            <a:xfrm>
              <a:off x="-3009900" y="1047552"/>
              <a:ext cx="6019800" cy="2617887"/>
              <a:chOff x="-13196888" y="-4316413"/>
              <a:chExt cx="9994900" cy="4346575"/>
            </a:xfrm>
            <a:solidFill>
              <a:srgbClr val="ADC5A9"/>
            </a:solidFill>
            <a:effectLst/>
          </p:grpSpPr>
          <p:sp>
            <p:nvSpPr>
              <p:cNvPr id="50" name="Freeform 14">
                <a:extLst>
                  <a:ext uri="{FF2B5EF4-FFF2-40B4-BE49-F238E27FC236}">
                    <a16:creationId xmlns:a16="http://schemas.microsoft.com/office/drawing/2014/main" id="{4BEA6F29-CB01-4C31-9DAA-1A5ABE1299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3196888" y="-4316413"/>
                <a:ext cx="9994900" cy="2943225"/>
              </a:xfrm>
              <a:custGeom>
                <a:avLst/>
                <a:gdLst>
                  <a:gd name="T0" fmla="*/ 1331 w 2662"/>
                  <a:gd name="T1" fmla="*/ 0 h 784"/>
                  <a:gd name="T2" fmla="*/ 0 w 2662"/>
                  <a:gd name="T3" fmla="*/ 374 h 784"/>
                  <a:gd name="T4" fmla="*/ 0 w 2662"/>
                  <a:gd name="T5" fmla="*/ 784 h 784"/>
                  <a:gd name="T6" fmla="*/ 2662 w 2662"/>
                  <a:gd name="T7" fmla="*/ 784 h 784"/>
                  <a:gd name="T8" fmla="*/ 2662 w 2662"/>
                  <a:gd name="T9" fmla="*/ 374 h 784"/>
                  <a:gd name="T10" fmla="*/ 1331 w 2662"/>
                  <a:gd name="T11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62" h="784">
                    <a:moveTo>
                      <a:pt x="1331" y="0"/>
                    </a:moveTo>
                    <a:cubicBezTo>
                      <a:pt x="596" y="0"/>
                      <a:pt x="0" y="167"/>
                      <a:pt x="0" y="374"/>
                    </a:cubicBezTo>
                    <a:cubicBezTo>
                      <a:pt x="0" y="784"/>
                      <a:pt x="0" y="784"/>
                      <a:pt x="0" y="784"/>
                    </a:cubicBezTo>
                    <a:cubicBezTo>
                      <a:pt x="2662" y="784"/>
                      <a:pt x="2662" y="784"/>
                      <a:pt x="2662" y="784"/>
                    </a:cubicBezTo>
                    <a:cubicBezTo>
                      <a:pt x="2662" y="374"/>
                      <a:pt x="2662" y="374"/>
                      <a:pt x="2662" y="374"/>
                    </a:cubicBezTo>
                    <a:cubicBezTo>
                      <a:pt x="2662" y="167"/>
                      <a:pt x="2066" y="0"/>
                      <a:pt x="133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51" name="Oval 9">
                <a:extLst>
                  <a:ext uri="{FF2B5EF4-FFF2-40B4-BE49-F238E27FC236}">
                    <a16:creationId xmlns:a16="http://schemas.microsoft.com/office/drawing/2014/main" id="{5BE5CD8B-9CA9-475F-B2DB-B665674354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3196888" y="-2776538"/>
                <a:ext cx="9994900" cy="2806700"/>
              </a:xfrm>
              <a:prstGeom prst="ellipse">
                <a:avLst/>
              </a:pr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FCAE58B-2E2E-4025-AE2C-97D512E6F8C2}"/>
                </a:ext>
              </a:extLst>
            </p:cNvPr>
            <p:cNvGrpSpPr/>
            <p:nvPr/>
          </p:nvGrpSpPr>
          <p:grpSpPr>
            <a:xfrm>
              <a:off x="-2427617" y="2238891"/>
              <a:ext cx="4855234" cy="2271766"/>
              <a:chOff x="-13004800" y="-2338388"/>
              <a:chExt cx="8061325" cy="3771900"/>
            </a:xfrm>
            <a:solidFill>
              <a:srgbClr val="B8B4B5"/>
            </a:solidFill>
            <a:effectLst/>
          </p:grpSpPr>
          <p:sp>
            <p:nvSpPr>
              <p:cNvPr id="62" name="Freeform 13">
                <a:extLst>
                  <a:ext uri="{FF2B5EF4-FFF2-40B4-BE49-F238E27FC236}">
                    <a16:creationId xmlns:a16="http://schemas.microsoft.com/office/drawing/2014/main" id="{530F2DB0-FE1C-45F5-BA7C-27BF54E8F1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3004800" y="-2338388"/>
                <a:ext cx="8061325" cy="2649538"/>
              </a:xfrm>
              <a:custGeom>
                <a:avLst/>
                <a:gdLst>
                  <a:gd name="T0" fmla="*/ 1073 w 2147"/>
                  <a:gd name="T1" fmla="*/ 0 h 706"/>
                  <a:gd name="T2" fmla="*/ 0 w 2147"/>
                  <a:gd name="T3" fmla="*/ 299 h 706"/>
                  <a:gd name="T4" fmla="*/ 0 w 2147"/>
                  <a:gd name="T5" fmla="*/ 706 h 706"/>
                  <a:gd name="T6" fmla="*/ 2147 w 2147"/>
                  <a:gd name="T7" fmla="*/ 706 h 706"/>
                  <a:gd name="T8" fmla="*/ 2147 w 2147"/>
                  <a:gd name="T9" fmla="*/ 299 h 706"/>
                  <a:gd name="T10" fmla="*/ 1073 w 2147"/>
                  <a:gd name="T11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47" h="706">
                    <a:moveTo>
                      <a:pt x="1073" y="0"/>
                    </a:moveTo>
                    <a:cubicBezTo>
                      <a:pt x="480" y="0"/>
                      <a:pt x="0" y="134"/>
                      <a:pt x="0" y="299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2147" y="706"/>
                      <a:pt x="2147" y="706"/>
                      <a:pt x="2147" y="706"/>
                    </a:cubicBezTo>
                    <a:cubicBezTo>
                      <a:pt x="2147" y="299"/>
                      <a:pt x="2147" y="299"/>
                      <a:pt x="2147" y="299"/>
                    </a:cubicBezTo>
                    <a:cubicBezTo>
                      <a:pt x="2147" y="134"/>
                      <a:pt x="1666" y="0"/>
                      <a:pt x="1073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63" name="Oval 8">
                <a:extLst>
                  <a:ext uri="{FF2B5EF4-FFF2-40B4-BE49-F238E27FC236}">
                    <a16:creationId xmlns:a16="http://schemas.microsoft.com/office/drawing/2014/main" id="{E2CBAE2F-4BBF-4C16-8215-6069256ED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3004800" y="-811213"/>
                <a:ext cx="8061325" cy="2244725"/>
              </a:xfrm>
              <a:prstGeom prst="ellipse">
                <a:avLst/>
              </a:pr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F9D428F6-AFCE-46B7-8D23-315BB5D5B2A6}"/>
                </a:ext>
              </a:extLst>
            </p:cNvPr>
            <p:cNvGrpSpPr/>
            <p:nvPr/>
          </p:nvGrpSpPr>
          <p:grpSpPr>
            <a:xfrm>
              <a:off x="-1872581" y="3421626"/>
              <a:ext cx="3745163" cy="1963897"/>
              <a:chOff x="-12885738" y="-374650"/>
              <a:chExt cx="6218238" cy="3260726"/>
            </a:xfrm>
            <a:solidFill>
              <a:srgbClr val="ADC5A9"/>
            </a:solidFill>
            <a:effectLst/>
          </p:grpSpPr>
          <p:sp>
            <p:nvSpPr>
              <p:cNvPr id="65" name="Freeform 12">
                <a:extLst>
                  <a:ext uri="{FF2B5EF4-FFF2-40B4-BE49-F238E27FC236}">
                    <a16:creationId xmlns:a16="http://schemas.microsoft.com/office/drawing/2014/main" id="{491B8B83-AEB4-4F65-A13E-BCAFAF966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885738" y="-374650"/>
                <a:ext cx="6218238" cy="2446338"/>
              </a:xfrm>
              <a:custGeom>
                <a:avLst/>
                <a:gdLst>
                  <a:gd name="T0" fmla="*/ 828 w 1656"/>
                  <a:gd name="T1" fmla="*/ 0 h 652"/>
                  <a:gd name="T2" fmla="*/ 0 w 1656"/>
                  <a:gd name="T3" fmla="*/ 232 h 652"/>
                  <a:gd name="T4" fmla="*/ 0 w 1656"/>
                  <a:gd name="T5" fmla="*/ 652 h 652"/>
                  <a:gd name="T6" fmla="*/ 1656 w 1656"/>
                  <a:gd name="T7" fmla="*/ 652 h 652"/>
                  <a:gd name="T8" fmla="*/ 1656 w 1656"/>
                  <a:gd name="T9" fmla="*/ 232 h 652"/>
                  <a:gd name="T10" fmla="*/ 828 w 1656"/>
                  <a:gd name="T11" fmla="*/ 0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6" h="652">
                    <a:moveTo>
                      <a:pt x="828" y="0"/>
                    </a:moveTo>
                    <a:cubicBezTo>
                      <a:pt x="371" y="0"/>
                      <a:pt x="0" y="104"/>
                      <a:pt x="0" y="232"/>
                    </a:cubicBezTo>
                    <a:cubicBezTo>
                      <a:pt x="0" y="652"/>
                      <a:pt x="0" y="652"/>
                      <a:pt x="0" y="652"/>
                    </a:cubicBezTo>
                    <a:cubicBezTo>
                      <a:pt x="1656" y="652"/>
                      <a:pt x="1656" y="652"/>
                      <a:pt x="1656" y="652"/>
                    </a:cubicBezTo>
                    <a:cubicBezTo>
                      <a:pt x="1656" y="232"/>
                      <a:pt x="1656" y="232"/>
                      <a:pt x="1656" y="232"/>
                    </a:cubicBezTo>
                    <a:cubicBezTo>
                      <a:pt x="1656" y="104"/>
                      <a:pt x="1286" y="0"/>
                      <a:pt x="82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66" name="Oval 7">
                <a:extLst>
                  <a:ext uri="{FF2B5EF4-FFF2-40B4-BE49-F238E27FC236}">
                    <a16:creationId xmlns:a16="http://schemas.microsoft.com/office/drawing/2014/main" id="{445648BD-D6D8-4055-BC14-349B1A9F41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885738" y="1144588"/>
                <a:ext cx="6218238" cy="1741488"/>
              </a:xfrm>
              <a:prstGeom prst="ellipse">
                <a:avLst/>
              </a:pr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F38BA8E-D042-4AE6-952B-4C123D2FDD40}"/>
                </a:ext>
              </a:extLst>
            </p:cNvPr>
            <p:cNvGrpSpPr/>
            <p:nvPr/>
          </p:nvGrpSpPr>
          <p:grpSpPr>
            <a:xfrm>
              <a:off x="-1311810" y="4614880"/>
              <a:ext cx="2623623" cy="1636894"/>
              <a:chOff x="-12720638" y="1606550"/>
              <a:chExt cx="4356100" cy="2717800"/>
            </a:xfrm>
            <a:solidFill>
              <a:srgbClr val="E4E4E4"/>
            </a:solidFill>
            <a:effectLst/>
          </p:grpSpPr>
          <p:sp>
            <p:nvSpPr>
              <p:cNvPr id="68" name="Freeform 10">
                <a:extLst>
                  <a:ext uri="{FF2B5EF4-FFF2-40B4-BE49-F238E27FC236}">
                    <a16:creationId xmlns:a16="http://schemas.microsoft.com/office/drawing/2014/main" id="{A984CAA0-6EA5-47D4-973C-353A71883D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720638" y="1606550"/>
                <a:ext cx="4356100" cy="2098675"/>
              </a:xfrm>
              <a:custGeom>
                <a:avLst/>
                <a:gdLst>
                  <a:gd name="T0" fmla="*/ 1160 w 1160"/>
                  <a:gd name="T1" fmla="*/ 166 h 559"/>
                  <a:gd name="T2" fmla="*/ 580 w 1160"/>
                  <a:gd name="T3" fmla="*/ 0 h 559"/>
                  <a:gd name="T4" fmla="*/ 0 w 1160"/>
                  <a:gd name="T5" fmla="*/ 166 h 559"/>
                  <a:gd name="T6" fmla="*/ 4 w 1160"/>
                  <a:gd name="T7" fmla="*/ 559 h 559"/>
                  <a:gd name="T8" fmla="*/ 1156 w 1160"/>
                  <a:gd name="T9" fmla="*/ 559 h 559"/>
                  <a:gd name="T10" fmla="*/ 1160 w 1160"/>
                  <a:gd name="T11" fmla="*/ 166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0" h="559">
                    <a:moveTo>
                      <a:pt x="1160" y="166"/>
                    </a:moveTo>
                    <a:cubicBezTo>
                      <a:pt x="1160" y="74"/>
                      <a:pt x="900" y="0"/>
                      <a:pt x="580" y="0"/>
                    </a:cubicBezTo>
                    <a:cubicBezTo>
                      <a:pt x="260" y="0"/>
                      <a:pt x="0" y="74"/>
                      <a:pt x="0" y="166"/>
                    </a:cubicBezTo>
                    <a:cubicBezTo>
                      <a:pt x="0" y="173"/>
                      <a:pt x="4" y="559"/>
                      <a:pt x="4" y="559"/>
                    </a:cubicBezTo>
                    <a:cubicBezTo>
                      <a:pt x="1156" y="559"/>
                      <a:pt x="1156" y="559"/>
                      <a:pt x="1156" y="559"/>
                    </a:cubicBezTo>
                    <a:cubicBezTo>
                      <a:pt x="1156" y="559"/>
                      <a:pt x="1160" y="173"/>
                      <a:pt x="1160" y="16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69" name="Oval 6">
                <a:extLst>
                  <a:ext uri="{FF2B5EF4-FFF2-40B4-BE49-F238E27FC236}">
                    <a16:creationId xmlns:a16="http://schemas.microsoft.com/office/drawing/2014/main" id="{13124E93-97AE-45C1-B9DB-91FFE5B39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712700" y="3086100"/>
                <a:ext cx="4325938" cy="1238250"/>
              </a:xfrm>
              <a:prstGeom prst="ellipse">
                <a:avLst/>
              </a:pr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464A6D4-1254-4103-80EC-4999455B46B5}"/>
                </a:ext>
              </a:extLst>
            </p:cNvPr>
            <p:cNvGrpSpPr/>
            <p:nvPr/>
          </p:nvGrpSpPr>
          <p:grpSpPr>
            <a:xfrm>
              <a:off x="1410091" y="2707068"/>
              <a:ext cx="462761" cy="462761"/>
              <a:chOff x="4319588" y="2492375"/>
              <a:chExt cx="287338" cy="287338"/>
            </a:xfrm>
            <a:solidFill>
              <a:schemeClr val="bg1"/>
            </a:solidFill>
          </p:grpSpPr>
          <p:sp>
            <p:nvSpPr>
              <p:cNvPr id="87" name="Freeform 372">
                <a:extLst>
                  <a:ext uri="{FF2B5EF4-FFF2-40B4-BE49-F238E27FC236}">
                    <a16:creationId xmlns:a16="http://schemas.microsoft.com/office/drawing/2014/main" id="{79A8CB59-CB72-4F0A-B801-AA15AFE84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588" y="2587625"/>
                <a:ext cx="287338" cy="192088"/>
              </a:xfrm>
              <a:custGeom>
                <a:avLst/>
                <a:gdLst>
                  <a:gd name="T0" fmla="*/ 843 w 904"/>
                  <a:gd name="T1" fmla="*/ 572 h 602"/>
                  <a:gd name="T2" fmla="*/ 843 w 904"/>
                  <a:gd name="T3" fmla="*/ 12 h 602"/>
                  <a:gd name="T4" fmla="*/ 841 w 904"/>
                  <a:gd name="T5" fmla="*/ 7 h 602"/>
                  <a:gd name="T6" fmla="*/ 836 w 904"/>
                  <a:gd name="T7" fmla="*/ 3 h 602"/>
                  <a:gd name="T8" fmla="*/ 831 w 904"/>
                  <a:gd name="T9" fmla="*/ 1 h 602"/>
                  <a:gd name="T10" fmla="*/ 708 w 904"/>
                  <a:gd name="T11" fmla="*/ 0 h 602"/>
                  <a:gd name="T12" fmla="*/ 702 w 904"/>
                  <a:gd name="T13" fmla="*/ 2 h 602"/>
                  <a:gd name="T14" fmla="*/ 697 w 904"/>
                  <a:gd name="T15" fmla="*/ 5 h 602"/>
                  <a:gd name="T16" fmla="*/ 694 w 904"/>
                  <a:gd name="T17" fmla="*/ 9 h 602"/>
                  <a:gd name="T18" fmla="*/ 693 w 904"/>
                  <a:gd name="T19" fmla="*/ 16 h 602"/>
                  <a:gd name="T20" fmla="*/ 632 w 904"/>
                  <a:gd name="T21" fmla="*/ 572 h 602"/>
                  <a:gd name="T22" fmla="*/ 632 w 904"/>
                  <a:gd name="T23" fmla="*/ 283 h 602"/>
                  <a:gd name="T24" fmla="*/ 630 w 904"/>
                  <a:gd name="T25" fmla="*/ 277 h 602"/>
                  <a:gd name="T26" fmla="*/ 626 w 904"/>
                  <a:gd name="T27" fmla="*/ 274 h 602"/>
                  <a:gd name="T28" fmla="*/ 621 w 904"/>
                  <a:gd name="T29" fmla="*/ 271 h 602"/>
                  <a:gd name="T30" fmla="*/ 497 w 904"/>
                  <a:gd name="T31" fmla="*/ 271 h 602"/>
                  <a:gd name="T32" fmla="*/ 491 w 904"/>
                  <a:gd name="T33" fmla="*/ 272 h 602"/>
                  <a:gd name="T34" fmla="*/ 487 w 904"/>
                  <a:gd name="T35" fmla="*/ 275 h 602"/>
                  <a:gd name="T36" fmla="*/ 483 w 904"/>
                  <a:gd name="T37" fmla="*/ 281 h 602"/>
                  <a:gd name="T38" fmla="*/ 482 w 904"/>
                  <a:gd name="T39" fmla="*/ 286 h 602"/>
                  <a:gd name="T40" fmla="*/ 421 w 904"/>
                  <a:gd name="T41" fmla="*/ 572 h 602"/>
                  <a:gd name="T42" fmla="*/ 421 w 904"/>
                  <a:gd name="T43" fmla="*/ 193 h 602"/>
                  <a:gd name="T44" fmla="*/ 419 w 904"/>
                  <a:gd name="T45" fmla="*/ 187 h 602"/>
                  <a:gd name="T46" fmla="*/ 415 w 904"/>
                  <a:gd name="T47" fmla="*/ 183 h 602"/>
                  <a:gd name="T48" fmla="*/ 409 w 904"/>
                  <a:gd name="T49" fmla="*/ 181 h 602"/>
                  <a:gd name="T50" fmla="*/ 286 w 904"/>
                  <a:gd name="T51" fmla="*/ 181 h 602"/>
                  <a:gd name="T52" fmla="*/ 281 w 904"/>
                  <a:gd name="T53" fmla="*/ 182 h 602"/>
                  <a:gd name="T54" fmla="*/ 275 w 904"/>
                  <a:gd name="T55" fmla="*/ 185 h 602"/>
                  <a:gd name="T56" fmla="*/ 272 w 904"/>
                  <a:gd name="T57" fmla="*/ 190 h 602"/>
                  <a:gd name="T58" fmla="*/ 271 w 904"/>
                  <a:gd name="T59" fmla="*/ 196 h 602"/>
                  <a:gd name="T60" fmla="*/ 211 w 904"/>
                  <a:gd name="T61" fmla="*/ 572 h 602"/>
                  <a:gd name="T62" fmla="*/ 211 w 904"/>
                  <a:gd name="T63" fmla="*/ 404 h 602"/>
                  <a:gd name="T64" fmla="*/ 209 w 904"/>
                  <a:gd name="T65" fmla="*/ 399 h 602"/>
                  <a:gd name="T66" fmla="*/ 205 w 904"/>
                  <a:gd name="T67" fmla="*/ 394 h 602"/>
                  <a:gd name="T68" fmla="*/ 199 w 904"/>
                  <a:gd name="T69" fmla="*/ 392 h 602"/>
                  <a:gd name="T70" fmla="*/ 76 w 904"/>
                  <a:gd name="T71" fmla="*/ 391 h 602"/>
                  <a:gd name="T72" fmla="*/ 69 w 904"/>
                  <a:gd name="T73" fmla="*/ 392 h 602"/>
                  <a:gd name="T74" fmla="*/ 65 w 904"/>
                  <a:gd name="T75" fmla="*/ 396 h 602"/>
                  <a:gd name="T76" fmla="*/ 62 w 904"/>
                  <a:gd name="T77" fmla="*/ 401 h 602"/>
                  <a:gd name="T78" fmla="*/ 61 w 904"/>
                  <a:gd name="T79" fmla="*/ 406 h 602"/>
                  <a:gd name="T80" fmla="*/ 15 w 904"/>
                  <a:gd name="T81" fmla="*/ 572 h 602"/>
                  <a:gd name="T82" fmla="*/ 9 w 904"/>
                  <a:gd name="T83" fmla="*/ 573 h 602"/>
                  <a:gd name="T84" fmla="*/ 5 w 904"/>
                  <a:gd name="T85" fmla="*/ 577 h 602"/>
                  <a:gd name="T86" fmla="*/ 2 w 904"/>
                  <a:gd name="T87" fmla="*/ 581 h 602"/>
                  <a:gd name="T88" fmla="*/ 0 w 904"/>
                  <a:gd name="T89" fmla="*/ 587 h 602"/>
                  <a:gd name="T90" fmla="*/ 2 w 904"/>
                  <a:gd name="T91" fmla="*/ 593 h 602"/>
                  <a:gd name="T92" fmla="*/ 5 w 904"/>
                  <a:gd name="T93" fmla="*/ 598 h 602"/>
                  <a:gd name="T94" fmla="*/ 9 w 904"/>
                  <a:gd name="T95" fmla="*/ 601 h 602"/>
                  <a:gd name="T96" fmla="*/ 15 w 904"/>
                  <a:gd name="T97" fmla="*/ 602 h 602"/>
                  <a:gd name="T98" fmla="*/ 196 w 904"/>
                  <a:gd name="T99" fmla="*/ 602 h 602"/>
                  <a:gd name="T100" fmla="*/ 406 w 904"/>
                  <a:gd name="T101" fmla="*/ 602 h 602"/>
                  <a:gd name="T102" fmla="*/ 617 w 904"/>
                  <a:gd name="T103" fmla="*/ 602 h 602"/>
                  <a:gd name="T104" fmla="*/ 828 w 904"/>
                  <a:gd name="T105" fmla="*/ 602 h 602"/>
                  <a:gd name="T106" fmla="*/ 891 w 904"/>
                  <a:gd name="T107" fmla="*/ 602 h 602"/>
                  <a:gd name="T108" fmla="*/ 896 w 904"/>
                  <a:gd name="T109" fmla="*/ 600 h 602"/>
                  <a:gd name="T110" fmla="*/ 901 w 904"/>
                  <a:gd name="T111" fmla="*/ 596 h 602"/>
                  <a:gd name="T112" fmla="*/ 903 w 904"/>
                  <a:gd name="T113" fmla="*/ 591 h 602"/>
                  <a:gd name="T114" fmla="*/ 903 w 904"/>
                  <a:gd name="T115" fmla="*/ 584 h 602"/>
                  <a:gd name="T116" fmla="*/ 901 w 904"/>
                  <a:gd name="T117" fmla="*/ 579 h 602"/>
                  <a:gd name="T118" fmla="*/ 896 w 904"/>
                  <a:gd name="T119" fmla="*/ 575 h 602"/>
                  <a:gd name="T120" fmla="*/ 891 w 904"/>
                  <a:gd name="T121" fmla="*/ 572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04" h="602">
                    <a:moveTo>
                      <a:pt x="889" y="572"/>
                    </a:moveTo>
                    <a:lnTo>
                      <a:pt x="843" y="572"/>
                    </a:lnTo>
                    <a:lnTo>
                      <a:pt x="843" y="16"/>
                    </a:lnTo>
                    <a:lnTo>
                      <a:pt x="843" y="12"/>
                    </a:lnTo>
                    <a:lnTo>
                      <a:pt x="842" y="9"/>
                    </a:lnTo>
                    <a:lnTo>
                      <a:pt x="841" y="7"/>
                    </a:lnTo>
                    <a:lnTo>
                      <a:pt x="838" y="5"/>
                    </a:lnTo>
                    <a:lnTo>
                      <a:pt x="836" y="3"/>
                    </a:lnTo>
                    <a:lnTo>
                      <a:pt x="834" y="2"/>
                    </a:lnTo>
                    <a:lnTo>
                      <a:pt x="831" y="1"/>
                    </a:lnTo>
                    <a:lnTo>
                      <a:pt x="828" y="1"/>
                    </a:lnTo>
                    <a:lnTo>
                      <a:pt x="708" y="0"/>
                    </a:lnTo>
                    <a:lnTo>
                      <a:pt x="704" y="1"/>
                    </a:lnTo>
                    <a:lnTo>
                      <a:pt x="702" y="2"/>
                    </a:lnTo>
                    <a:lnTo>
                      <a:pt x="699" y="3"/>
                    </a:lnTo>
                    <a:lnTo>
                      <a:pt x="697" y="5"/>
                    </a:lnTo>
                    <a:lnTo>
                      <a:pt x="695" y="7"/>
                    </a:lnTo>
                    <a:lnTo>
                      <a:pt x="694" y="9"/>
                    </a:lnTo>
                    <a:lnTo>
                      <a:pt x="693" y="12"/>
                    </a:lnTo>
                    <a:lnTo>
                      <a:pt x="693" y="16"/>
                    </a:lnTo>
                    <a:lnTo>
                      <a:pt x="693" y="572"/>
                    </a:lnTo>
                    <a:lnTo>
                      <a:pt x="632" y="572"/>
                    </a:lnTo>
                    <a:lnTo>
                      <a:pt x="632" y="286"/>
                    </a:lnTo>
                    <a:lnTo>
                      <a:pt x="632" y="283"/>
                    </a:lnTo>
                    <a:lnTo>
                      <a:pt x="631" y="281"/>
                    </a:lnTo>
                    <a:lnTo>
                      <a:pt x="630" y="277"/>
                    </a:lnTo>
                    <a:lnTo>
                      <a:pt x="628" y="275"/>
                    </a:lnTo>
                    <a:lnTo>
                      <a:pt x="626" y="274"/>
                    </a:lnTo>
                    <a:lnTo>
                      <a:pt x="623" y="272"/>
                    </a:lnTo>
                    <a:lnTo>
                      <a:pt x="621" y="271"/>
                    </a:lnTo>
                    <a:lnTo>
                      <a:pt x="617" y="271"/>
                    </a:lnTo>
                    <a:lnTo>
                      <a:pt x="497" y="271"/>
                    </a:lnTo>
                    <a:lnTo>
                      <a:pt x="494" y="271"/>
                    </a:lnTo>
                    <a:lnTo>
                      <a:pt x="491" y="272"/>
                    </a:lnTo>
                    <a:lnTo>
                      <a:pt x="489" y="274"/>
                    </a:lnTo>
                    <a:lnTo>
                      <a:pt x="487" y="275"/>
                    </a:lnTo>
                    <a:lnTo>
                      <a:pt x="484" y="277"/>
                    </a:lnTo>
                    <a:lnTo>
                      <a:pt x="483" y="281"/>
                    </a:lnTo>
                    <a:lnTo>
                      <a:pt x="482" y="283"/>
                    </a:lnTo>
                    <a:lnTo>
                      <a:pt x="482" y="286"/>
                    </a:lnTo>
                    <a:lnTo>
                      <a:pt x="482" y="572"/>
                    </a:lnTo>
                    <a:lnTo>
                      <a:pt x="421" y="572"/>
                    </a:lnTo>
                    <a:lnTo>
                      <a:pt x="421" y="196"/>
                    </a:lnTo>
                    <a:lnTo>
                      <a:pt x="421" y="193"/>
                    </a:lnTo>
                    <a:lnTo>
                      <a:pt x="420" y="190"/>
                    </a:lnTo>
                    <a:lnTo>
                      <a:pt x="419" y="187"/>
                    </a:lnTo>
                    <a:lnTo>
                      <a:pt x="417" y="185"/>
                    </a:lnTo>
                    <a:lnTo>
                      <a:pt x="415" y="183"/>
                    </a:lnTo>
                    <a:lnTo>
                      <a:pt x="413" y="182"/>
                    </a:lnTo>
                    <a:lnTo>
                      <a:pt x="409" y="181"/>
                    </a:lnTo>
                    <a:lnTo>
                      <a:pt x="406" y="181"/>
                    </a:lnTo>
                    <a:lnTo>
                      <a:pt x="286" y="181"/>
                    </a:lnTo>
                    <a:lnTo>
                      <a:pt x="283" y="181"/>
                    </a:lnTo>
                    <a:lnTo>
                      <a:pt x="281" y="182"/>
                    </a:lnTo>
                    <a:lnTo>
                      <a:pt x="277" y="183"/>
                    </a:lnTo>
                    <a:lnTo>
                      <a:pt x="275" y="185"/>
                    </a:lnTo>
                    <a:lnTo>
                      <a:pt x="273" y="187"/>
                    </a:lnTo>
                    <a:lnTo>
                      <a:pt x="272" y="190"/>
                    </a:lnTo>
                    <a:lnTo>
                      <a:pt x="271" y="193"/>
                    </a:lnTo>
                    <a:lnTo>
                      <a:pt x="271" y="196"/>
                    </a:lnTo>
                    <a:lnTo>
                      <a:pt x="271" y="572"/>
                    </a:lnTo>
                    <a:lnTo>
                      <a:pt x="211" y="572"/>
                    </a:lnTo>
                    <a:lnTo>
                      <a:pt x="211" y="406"/>
                    </a:lnTo>
                    <a:lnTo>
                      <a:pt x="211" y="404"/>
                    </a:lnTo>
                    <a:lnTo>
                      <a:pt x="210" y="401"/>
                    </a:lnTo>
                    <a:lnTo>
                      <a:pt x="209" y="399"/>
                    </a:lnTo>
                    <a:lnTo>
                      <a:pt x="207" y="396"/>
                    </a:lnTo>
                    <a:lnTo>
                      <a:pt x="205" y="394"/>
                    </a:lnTo>
                    <a:lnTo>
                      <a:pt x="201" y="393"/>
                    </a:lnTo>
                    <a:lnTo>
                      <a:pt x="199" y="392"/>
                    </a:lnTo>
                    <a:lnTo>
                      <a:pt x="196" y="391"/>
                    </a:lnTo>
                    <a:lnTo>
                      <a:pt x="76" y="391"/>
                    </a:lnTo>
                    <a:lnTo>
                      <a:pt x="73" y="392"/>
                    </a:lnTo>
                    <a:lnTo>
                      <a:pt x="69" y="392"/>
                    </a:lnTo>
                    <a:lnTo>
                      <a:pt x="67" y="394"/>
                    </a:lnTo>
                    <a:lnTo>
                      <a:pt x="65" y="396"/>
                    </a:lnTo>
                    <a:lnTo>
                      <a:pt x="63" y="399"/>
                    </a:lnTo>
                    <a:lnTo>
                      <a:pt x="62" y="401"/>
                    </a:lnTo>
                    <a:lnTo>
                      <a:pt x="61" y="404"/>
                    </a:lnTo>
                    <a:lnTo>
                      <a:pt x="61" y="406"/>
                    </a:lnTo>
                    <a:lnTo>
                      <a:pt x="61" y="572"/>
                    </a:lnTo>
                    <a:lnTo>
                      <a:pt x="15" y="572"/>
                    </a:lnTo>
                    <a:lnTo>
                      <a:pt x="13" y="572"/>
                    </a:lnTo>
                    <a:lnTo>
                      <a:pt x="9" y="573"/>
                    </a:lnTo>
                    <a:lnTo>
                      <a:pt x="7" y="575"/>
                    </a:lnTo>
                    <a:lnTo>
                      <a:pt x="5" y="577"/>
                    </a:lnTo>
                    <a:lnTo>
                      <a:pt x="3" y="579"/>
                    </a:lnTo>
                    <a:lnTo>
                      <a:pt x="2" y="581"/>
                    </a:lnTo>
                    <a:lnTo>
                      <a:pt x="1" y="584"/>
                    </a:lnTo>
                    <a:lnTo>
                      <a:pt x="0" y="587"/>
                    </a:lnTo>
                    <a:lnTo>
                      <a:pt x="1" y="591"/>
                    </a:lnTo>
                    <a:lnTo>
                      <a:pt x="2" y="593"/>
                    </a:lnTo>
                    <a:lnTo>
                      <a:pt x="3" y="596"/>
                    </a:lnTo>
                    <a:lnTo>
                      <a:pt x="5" y="598"/>
                    </a:lnTo>
                    <a:lnTo>
                      <a:pt x="7" y="600"/>
                    </a:lnTo>
                    <a:lnTo>
                      <a:pt x="9" y="601"/>
                    </a:lnTo>
                    <a:lnTo>
                      <a:pt x="13" y="602"/>
                    </a:lnTo>
                    <a:lnTo>
                      <a:pt x="15" y="602"/>
                    </a:lnTo>
                    <a:lnTo>
                      <a:pt x="76" y="602"/>
                    </a:lnTo>
                    <a:lnTo>
                      <a:pt x="196" y="602"/>
                    </a:lnTo>
                    <a:lnTo>
                      <a:pt x="286" y="602"/>
                    </a:lnTo>
                    <a:lnTo>
                      <a:pt x="406" y="602"/>
                    </a:lnTo>
                    <a:lnTo>
                      <a:pt x="497" y="602"/>
                    </a:lnTo>
                    <a:lnTo>
                      <a:pt x="617" y="602"/>
                    </a:lnTo>
                    <a:lnTo>
                      <a:pt x="708" y="602"/>
                    </a:lnTo>
                    <a:lnTo>
                      <a:pt x="828" y="602"/>
                    </a:lnTo>
                    <a:lnTo>
                      <a:pt x="889" y="602"/>
                    </a:lnTo>
                    <a:lnTo>
                      <a:pt x="891" y="602"/>
                    </a:lnTo>
                    <a:lnTo>
                      <a:pt x="894" y="601"/>
                    </a:lnTo>
                    <a:lnTo>
                      <a:pt x="896" y="600"/>
                    </a:lnTo>
                    <a:lnTo>
                      <a:pt x="898" y="598"/>
                    </a:lnTo>
                    <a:lnTo>
                      <a:pt x="901" y="596"/>
                    </a:lnTo>
                    <a:lnTo>
                      <a:pt x="902" y="593"/>
                    </a:lnTo>
                    <a:lnTo>
                      <a:pt x="903" y="591"/>
                    </a:lnTo>
                    <a:lnTo>
                      <a:pt x="904" y="587"/>
                    </a:lnTo>
                    <a:lnTo>
                      <a:pt x="903" y="584"/>
                    </a:lnTo>
                    <a:lnTo>
                      <a:pt x="902" y="581"/>
                    </a:lnTo>
                    <a:lnTo>
                      <a:pt x="901" y="579"/>
                    </a:lnTo>
                    <a:lnTo>
                      <a:pt x="898" y="577"/>
                    </a:lnTo>
                    <a:lnTo>
                      <a:pt x="896" y="575"/>
                    </a:lnTo>
                    <a:lnTo>
                      <a:pt x="894" y="573"/>
                    </a:lnTo>
                    <a:lnTo>
                      <a:pt x="891" y="572"/>
                    </a:lnTo>
                    <a:lnTo>
                      <a:pt x="889" y="5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88" name="Freeform 373">
                <a:extLst>
                  <a:ext uri="{FF2B5EF4-FFF2-40B4-BE49-F238E27FC236}">
                    <a16:creationId xmlns:a16="http://schemas.microsoft.com/office/drawing/2014/main" id="{E3E1097B-0F3F-4C16-A649-DD66DEF88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8638" y="2492375"/>
                <a:ext cx="252413" cy="157163"/>
              </a:xfrm>
              <a:custGeom>
                <a:avLst/>
                <a:gdLst>
                  <a:gd name="T0" fmla="*/ 77 w 797"/>
                  <a:gd name="T1" fmla="*/ 494 h 497"/>
                  <a:gd name="T2" fmla="*/ 97 w 797"/>
                  <a:gd name="T3" fmla="*/ 483 h 497"/>
                  <a:gd name="T4" fmla="*/ 112 w 797"/>
                  <a:gd name="T5" fmla="*/ 466 h 497"/>
                  <a:gd name="T6" fmla="*/ 120 w 797"/>
                  <a:gd name="T7" fmla="*/ 443 h 497"/>
                  <a:gd name="T8" fmla="*/ 116 w 797"/>
                  <a:gd name="T9" fmla="*/ 416 h 497"/>
                  <a:gd name="T10" fmla="*/ 267 w 797"/>
                  <a:gd name="T11" fmla="*/ 298 h 497"/>
                  <a:gd name="T12" fmla="*/ 300 w 797"/>
                  <a:gd name="T13" fmla="*/ 299 h 497"/>
                  <a:gd name="T14" fmla="*/ 325 w 797"/>
                  <a:gd name="T15" fmla="*/ 287 h 497"/>
                  <a:gd name="T16" fmla="*/ 451 w 797"/>
                  <a:gd name="T17" fmla="*/ 327 h 497"/>
                  <a:gd name="T18" fmla="*/ 454 w 797"/>
                  <a:gd name="T19" fmla="*/ 349 h 497"/>
                  <a:gd name="T20" fmla="*/ 464 w 797"/>
                  <a:gd name="T21" fmla="*/ 369 h 497"/>
                  <a:gd name="T22" fmla="*/ 482 w 797"/>
                  <a:gd name="T23" fmla="*/ 384 h 497"/>
                  <a:gd name="T24" fmla="*/ 505 w 797"/>
                  <a:gd name="T25" fmla="*/ 391 h 497"/>
                  <a:gd name="T26" fmla="*/ 529 w 797"/>
                  <a:gd name="T27" fmla="*/ 389 h 497"/>
                  <a:gd name="T28" fmla="*/ 550 w 797"/>
                  <a:gd name="T29" fmla="*/ 378 h 497"/>
                  <a:gd name="T30" fmla="*/ 564 w 797"/>
                  <a:gd name="T31" fmla="*/ 360 h 497"/>
                  <a:gd name="T32" fmla="*/ 571 w 797"/>
                  <a:gd name="T33" fmla="*/ 337 h 497"/>
                  <a:gd name="T34" fmla="*/ 565 w 797"/>
                  <a:gd name="T35" fmla="*/ 304 h 497"/>
                  <a:gd name="T36" fmla="*/ 724 w 797"/>
                  <a:gd name="T37" fmla="*/ 119 h 497"/>
                  <a:gd name="T38" fmla="*/ 750 w 797"/>
                  <a:gd name="T39" fmla="*/ 119 h 497"/>
                  <a:gd name="T40" fmla="*/ 771 w 797"/>
                  <a:gd name="T41" fmla="*/ 110 h 497"/>
                  <a:gd name="T42" fmla="*/ 787 w 797"/>
                  <a:gd name="T43" fmla="*/ 94 h 497"/>
                  <a:gd name="T44" fmla="*/ 796 w 797"/>
                  <a:gd name="T45" fmla="*/ 72 h 497"/>
                  <a:gd name="T46" fmla="*/ 796 w 797"/>
                  <a:gd name="T47" fmla="*/ 48 h 497"/>
                  <a:gd name="T48" fmla="*/ 787 w 797"/>
                  <a:gd name="T49" fmla="*/ 27 h 497"/>
                  <a:gd name="T50" fmla="*/ 771 w 797"/>
                  <a:gd name="T51" fmla="*/ 10 h 497"/>
                  <a:gd name="T52" fmla="*/ 750 w 797"/>
                  <a:gd name="T53" fmla="*/ 1 h 497"/>
                  <a:gd name="T54" fmla="*/ 725 w 797"/>
                  <a:gd name="T55" fmla="*/ 1 h 497"/>
                  <a:gd name="T56" fmla="*/ 703 w 797"/>
                  <a:gd name="T57" fmla="*/ 10 h 497"/>
                  <a:gd name="T58" fmla="*/ 687 w 797"/>
                  <a:gd name="T59" fmla="*/ 27 h 497"/>
                  <a:gd name="T60" fmla="*/ 678 w 797"/>
                  <a:gd name="T61" fmla="*/ 48 h 497"/>
                  <a:gd name="T62" fmla="*/ 680 w 797"/>
                  <a:gd name="T63" fmla="*/ 79 h 497"/>
                  <a:gd name="T64" fmla="*/ 531 w 797"/>
                  <a:gd name="T65" fmla="*/ 275 h 497"/>
                  <a:gd name="T66" fmla="*/ 504 w 797"/>
                  <a:gd name="T67" fmla="*/ 272 h 497"/>
                  <a:gd name="T68" fmla="*/ 478 w 797"/>
                  <a:gd name="T69" fmla="*/ 281 h 497"/>
                  <a:gd name="T70" fmla="*/ 345 w 797"/>
                  <a:gd name="T71" fmla="*/ 248 h 497"/>
                  <a:gd name="T72" fmla="*/ 344 w 797"/>
                  <a:gd name="T73" fmla="*/ 229 h 497"/>
                  <a:gd name="T74" fmla="*/ 336 w 797"/>
                  <a:gd name="T75" fmla="*/ 207 h 497"/>
                  <a:gd name="T76" fmla="*/ 319 w 797"/>
                  <a:gd name="T77" fmla="*/ 191 h 497"/>
                  <a:gd name="T78" fmla="*/ 298 w 797"/>
                  <a:gd name="T79" fmla="*/ 181 h 497"/>
                  <a:gd name="T80" fmla="*/ 273 w 797"/>
                  <a:gd name="T81" fmla="*/ 181 h 497"/>
                  <a:gd name="T82" fmla="*/ 252 w 797"/>
                  <a:gd name="T83" fmla="*/ 191 h 497"/>
                  <a:gd name="T84" fmla="*/ 236 w 797"/>
                  <a:gd name="T85" fmla="*/ 207 h 497"/>
                  <a:gd name="T86" fmla="*/ 226 w 797"/>
                  <a:gd name="T87" fmla="*/ 229 h 497"/>
                  <a:gd name="T88" fmla="*/ 227 w 797"/>
                  <a:gd name="T89" fmla="*/ 254 h 497"/>
                  <a:gd name="T90" fmla="*/ 86 w 797"/>
                  <a:gd name="T91" fmla="*/ 382 h 497"/>
                  <a:gd name="T92" fmla="*/ 53 w 797"/>
                  <a:gd name="T93" fmla="*/ 377 h 497"/>
                  <a:gd name="T94" fmla="*/ 31 w 797"/>
                  <a:gd name="T95" fmla="*/ 383 h 497"/>
                  <a:gd name="T96" fmla="*/ 13 w 797"/>
                  <a:gd name="T97" fmla="*/ 398 h 497"/>
                  <a:gd name="T98" fmla="*/ 2 w 797"/>
                  <a:gd name="T99" fmla="*/ 419 h 497"/>
                  <a:gd name="T100" fmla="*/ 0 w 797"/>
                  <a:gd name="T101" fmla="*/ 443 h 497"/>
                  <a:gd name="T102" fmla="*/ 6 w 797"/>
                  <a:gd name="T103" fmla="*/ 466 h 497"/>
                  <a:gd name="T104" fmla="*/ 21 w 797"/>
                  <a:gd name="T105" fmla="*/ 483 h 497"/>
                  <a:gd name="T106" fmla="*/ 42 w 797"/>
                  <a:gd name="T107" fmla="*/ 494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97" h="497">
                    <a:moveTo>
                      <a:pt x="60" y="497"/>
                    </a:moveTo>
                    <a:lnTo>
                      <a:pt x="65" y="497"/>
                    </a:lnTo>
                    <a:lnTo>
                      <a:pt x="72" y="496"/>
                    </a:lnTo>
                    <a:lnTo>
                      <a:pt x="77" y="494"/>
                    </a:lnTo>
                    <a:lnTo>
                      <a:pt x="83" y="493"/>
                    </a:lnTo>
                    <a:lnTo>
                      <a:pt x="89" y="489"/>
                    </a:lnTo>
                    <a:lnTo>
                      <a:pt x="93" y="486"/>
                    </a:lnTo>
                    <a:lnTo>
                      <a:pt x="97" y="483"/>
                    </a:lnTo>
                    <a:lnTo>
                      <a:pt x="102" y="480"/>
                    </a:lnTo>
                    <a:lnTo>
                      <a:pt x="106" y="475"/>
                    </a:lnTo>
                    <a:lnTo>
                      <a:pt x="109" y="470"/>
                    </a:lnTo>
                    <a:lnTo>
                      <a:pt x="112" y="466"/>
                    </a:lnTo>
                    <a:lnTo>
                      <a:pt x="115" y="460"/>
                    </a:lnTo>
                    <a:lnTo>
                      <a:pt x="117" y="455"/>
                    </a:lnTo>
                    <a:lnTo>
                      <a:pt x="119" y="449"/>
                    </a:lnTo>
                    <a:lnTo>
                      <a:pt x="120" y="443"/>
                    </a:lnTo>
                    <a:lnTo>
                      <a:pt x="120" y="437"/>
                    </a:lnTo>
                    <a:lnTo>
                      <a:pt x="119" y="429"/>
                    </a:lnTo>
                    <a:lnTo>
                      <a:pt x="118" y="423"/>
                    </a:lnTo>
                    <a:lnTo>
                      <a:pt x="116" y="416"/>
                    </a:lnTo>
                    <a:lnTo>
                      <a:pt x="114" y="410"/>
                    </a:lnTo>
                    <a:lnTo>
                      <a:pt x="251" y="290"/>
                    </a:lnTo>
                    <a:lnTo>
                      <a:pt x="259" y="295"/>
                    </a:lnTo>
                    <a:lnTo>
                      <a:pt x="267" y="298"/>
                    </a:lnTo>
                    <a:lnTo>
                      <a:pt x="277" y="301"/>
                    </a:lnTo>
                    <a:lnTo>
                      <a:pt x="285" y="302"/>
                    </a:lnTo>
                    <a:lnTo>
                      <a:pt x="293" y="301"/>
                    </a:lnTo>
                    <a:lnTo>
                      <a:pt x="300" y="299"/>
                    </a:lnTo>
                    <a:lnTo>
                      <a:pt x="307" y="297"/>
                    </a:lnTo>
                    <a:lnTo>
                      <a:pt x="313" y="294"/>
                    </a:lnTo>
                    <a:lnTo>
                      <a:pt x="318" y="291"/>
                    </a:lnTo>
                    <a:lnTo>
                      <a:pt x="325" y="287"/>
                    </a:lnTo>
                    <a:lnTo>
                      <a:pt x="329" y="282"/>
                    </a:lnTo>
                    <a:lnTo>
                      <a:pt x="333" y="277"/>
                    </a:lnTo>
                    <a:lnTo>
                      <a:pt x="451" y="324"/>
                    </a:lnTo>
                    <a:lnTo>
                      <a:pt x="451" y="327"/>
                    </a:lnTo>
                    <a:lnTo>
                      <a:pt x="451" y="332"/>
                    </a:lnTo>
                    <a:lnTo>
                      <a:pt x="451" y="337"/>
                    </a:lnTo>
                    <a:lnTo>
                      <a:pt x="452" y="343"/>
                    </a:lnTo>
                    <a:lnTo>
                      <a:pt x="454" y="349"/>
                    </a:lnTo>
                    <a:lnTo>
                      <a:pt x="456" y="354"/>
                    </a:lnTo>
                    <a:lnTo>
                      <a:pt x="458" y="360"/>
                    </a:lnTo>
                    <a:lnTo>
                      <a:pt x="461" y="365"/>
                    </a:lnTo>
                    <a:lnTo>
                      <a:pt x="464" y="369"/>
                    </a:lnTo>
                    <a:lnTo>
                      <a:pt x="469" y="374"/>
                    </a:lnTo>
                    <a:lnTo>
                      <a:pt x="473" y="378"/>
                    </a:lnTo>
                    <a:lnTo>
                      <a:pt x="477" y="381"/>
                    </a:lnTo>
                    <a:lnTo>
                      <a:pt x="482" y="384"/>
                    </a:lnTo>
                    <a:lnTo>
                      <a:pt x="488" y="386"/>
                    </a:lnTo>
                    <a:lnTo>
                      <a:pt x="493" y="389"/>
                    </a:lnTo>
                    <a:lnTo>
                      <a:pt x="499" y="391"/>
                    </a:lnTo>
                    <a:lnTo>
                      <a:pt x="505" y="391"/>
                    </a:lnTo>
                    <a:lnTo>
                      <a:pt x="511" y="392"/>
                    </a:lnTo>
                    <a:lnTo>
                      <a:pt x="518" y="391"/>
                    </a:lnTo>
                    <a:lnTo>
                      <a:pt x="523" y="391"/>
                    </a:lnTo>
                    <a:lnTo>
                      <a:pt x="529" y="389"/>
                    </a:lnTo>
                    <a:lnTo>
                      <a:pt x="535" y="386"/>
                    </a:lnTo>
                    <a:lnTo>
                      <a:pt x="540" y="384"/>
                    </a:lnTo>
                    <a:lnTo>
                      <a:pt x="545" y="381"/>
                    </a:lnTo>
                    <a:lnTo>
                      <a:pt x="550" y="378"/>
                    </a:lnTo>
                    <a:lnTo>
                      <a:pt x="553" y="374"/>
                    </a:lnTo>
                    <a:lnTo>
                      <a:pt x="558" y="369"/>
                    </a:lnTo>
                    <a:lnTo>
                      <a:pt x="561" y="365"/>
                    </a:lnTo>
                    <a:lnTo>
                      <a:pt x="564" y="360"/>
                    </a:lnTo>
                    <a:lnTo>
                      <a:pt x="567" y="354"/>
                    </a:lnTo>
                    <a:lnTo>
                      <a:pt x="568" y="349"/>
                    </a:lnTo>
                    <a:lnTo>
                      <a:pt x="570" y="343"/>
                    </a:lnTo>
                    <a:lnTo>
                      <a:pt x="571" y="337"/>
                    </a:lnTo>
                    <a:lnTo>
                      <a:pt x="571" y="332"/>
                    </a:lnTo>
                    <a:lnTo>
                      <a:pt x="570" y="322"/>
                    </a:lnTo>
                    <a:lnTo>
                      <a:pt x="568" y="312"/>
                    </a:lnTo>
                    <a:lnTo>
                      <a:pt x="565" y="304"/>
                    </a:lnTo>
                    <a:lnTo>
                      <a:pt x="560" y="296"/>
                    </a:lnTo>
                    <a:lnTo>
                      <a:pt x="711" y="114"/>
                    </a:lnTo>
                    <a:lnTo>
                      <a:pt x="717" y="117"/>
                    </a:lnTo>
                    <a:lnTo>
                      <a:pt x="724" y="119"/>
                    </a:lnTo>
                    <a:lnTo>
                      <a:pt x="730" y="120"/>
                    </a:lnTo>
                    <a:lnTo>
                      <a:pt x="737" y="120"/>
                    </a:lnTo>
                    <a:lnTo>
                      <a:pt x="743" y="120"/>
                    </a:lnTo>
                    <a:lnTo>
                      <a:pt x="750" y="119"/>
                    </a:lnTo>
                    <a:lnTo>
                      <a:pt x="755" y="118"/>
                    </a:lnTo>
                    <a:lnTo>
                      <a:pt x="760" y="116"/>
                    </a:lnTo>
                    <a:lnTo>
                      <a:pt x="766" y="113"/>
                    </a:lnTo>
                    <a:lnTo>
                      <a:pt x="771" y="110"/>
                    </a:lnTo>
                    <a:lnTo>
                      <a:pt x="775" y="106"/>
                    </a:lnTo>
                    <a:lnTo>
                      <a:pt x="780" y="103"/>
                    </a:lnTo>
                    <a:lnTo>
                      <a:pt x="784" y="99"/>
                    </a:lnTo>
                    <a:lnTo>
                      <a:pt x="787" y="94"/>
                    </a:lnTo>
                    <a:lnTo>
                      <a:pt x="790" y="89"/>
                    </a:lnTo>
                    <a:lnTo>
                      <a:pt x="792" y="84"/>
                    </a:lnTo>
                    <a:lnTo>
                      <a:pt x="795" y="79"/>
                    </a:lnTo>
                    <a:lnTo>
                      <a:pt x="796" y="72"/>
                    </a:lnTo>
                    <a:lnTo>
                      <a:pt x="797" y="67"/>
                    </a:lnTo>
                    <a:lnTo>
                      <a:pt x="797" y="60"/>
                    </a:lnTo>
                    <a:lnTo>
                      <a:pt x="797" y="54"/>
                    </a:lnTo>
                    <a:lnTo>
                      <a:pt x="796" y="48"/>
                    </a:lnTo>
                    <a:lnTo>
                      <a:pt x="795" y="42"/>
                    </a:lnTo>
                    <a:lnTo>
                      <a:pt x="792" y="37"/>
                    </a:lnTo>
                    <a:lnTo>
                      <a:pt x="790" y="31"/>
                    </a:lnTo>
                    <a:lnTo>
                      <a:pt x="787" y="27"/>
                    </a:lnTo>
                    <a:lnTo>
                      <a:pt x="784" y="22"/>
                    </a:lnTo>
                    <a:lnTo>
                      <a:pt x="780" y="17"/>
                    </a:lnTo>
                    <a:lnTo>
                      <a:pt x="775" y="14"/>
                    </a:lnTo>
                    <a:lnTo>
                      <a:pt x="771" y="10"/>
                    </a:lnTo>
                    <a:lnTo>
                      <a:pt x="766" y="8"/>
                    </a:lnTo>
                    <a:lnTo>
                      <a:pt x="760" y="5"/>
                    </a:lnTo>
                    <a:lnTo>
                      <a:pt x="755" y="2"/>
                    </a:lnTo>
                    <a:lnTo>
                      <a:pt x="750" y="1"/>
                    </a:lnTo>
                    <a:lnTo>
                      <a:pt x="743" y="0"/>
                    </a:lnTo>
                    <a:lnTo>
                      <a:pt x="737" y="0"/>
                    </a:lnTo>
                    <a:lnTo>
                      <a:pt x="731" y="0"/>
                    </a:lnTo>
                    <a:lnTo>
                      <a:pt x="725" y="1"/>
                    </a:lnTo>
                    <a:lnTo>
                      <a:pt x="719" y="2"/>
                    </a:lnTo>
                    <a:lnTo>
                      <a:pt x="713" y="5"/>
                    </a:lnTo>
                    <a:lnTo>
                      <a:pt x="709" y="8"/>
                    </a:lnTo>
                    <a:lnTo>
                      <a:pt x="703" y="10"/>
                    </a:lnTo>
                    <a:lnTo>
                      <a:pt x="699" y="14"/>
                    </a:lnTo>
                    <a:lnTo>
                      <a:pt x="695" y="17"/>
                    </a:lnTo>
                    <a:lnTo>
                      <a:pt x="691" y="22"/>
                    </a:lnTo>
                    <a:lnTo>
                      <a:pt x="687" y="27"/>
                    </a:lnTo>
                    <a:lnTo>
                      <a:pt x="684" y="31"/>
                    </a:lnTo>
                    <a:lnTo>
                      <a:pt x="682" y="37"/>
                    </a:lnTo>
                    <a:lnTo>
                      <a:pt x="680" y="42"/>
                    </a:lnTo>
                    <a:lnTo>
                      <a:pt x="678" y="48"/>
                    </a:lnTo>
                    <a:lnTo>
                      <a:pt x="677" y="54"/>
                    </a:lnTo>
                    <a:lnTo>
                      <a:pt x="677" y="60"/>
                    </a:lnTo>
                    <a:lnTo>
                      <a:pt x="678" y="70"/>
                    </a:lnTo>
                    <a:lnTo>
                      <a:pt x="680" y="79"/>
                    </a:lnTo>
                    <a:lnTo>
                      <a:pt x="683" y="87"/>
                    </a:lnTo>
                    <a:lnTo>
                      <a:pt x="688" y="96"/>
                    </a:lnTo>
                    <a:lnTo>
                      <a:pt x="537" y="277"/>
                    </a:lnTo>
                    <a:lnTo>
                      <a:pt x="531" y="275"/>
                    </a:lnTo>
                    <a:lnTo>
                      <a:pt x="524" y="273"/>
                    </a:lnTo>
                    <a:lnTo>
                      <a:pt x="518" y="272"/>
                    </a:lnTo>
                    <a:lnTo>
                      <a:pt x="511" y="271"/>
                    </a:lnTo>
                    <a:lnTo>
                      <a:pt x="504" y="272"/>
                    </a:lnTo>
                    <a:lnTo>
                      <a:pt x="496" y="273"/>
                    </a:lnTo>
                    <a:lnTo>
                      <a:pt x="490" y="275"/>
                    </a:lnTo>
                    <a:lnTo>
                      <a:pt x="484" y="278"/>
                    </a:lnTo>
                    <a:lnTo>
                      <a:pt x="478" y="281"/>
                    </a:lnTo>
                    <a:lnTo>
                      <a:pt x="472" y="286"/>
                    </a:lnTo>
                    <a:lnTo>
                      <a:pt x="467" y="291"/>
                    </a:lnTo>
                    <a:lnTo>
                      <a:pt x="463" y="295"/>
                    </a:lnTo>
                    <a:lnTo>
                      <a:pt x="345" y="248"/>
                    </a:lnTo>
                    <a:lnTo>
                      <a:pt x="345" y="245"/>
                    </a:lnTo>
                    <a:lnTo>
                      <a:pt x="345" y="240"/>
                    </a:lnTo>
                    <a:lnTo>
                      <a:pt x="345" y="235"/>
                    </a:lnTo>
                    <a:lnTo>
                      <a:pt x="344" y="229"/>
                    </a:lnTo>
                    <a:lnTo>
                      <a:pt x="343" y="223"/>
                    </a:lnTo>
                    <a:lnTo>
                      <a:pt x="341" y="218"/>
                    </a:lnTo>
                    <a:lnTo>
                      <a:pt x="339" y="213"/>
                    </a:lnTo>
                    <a:lnTo>
                      <a:pt x="336" y="207"/>
                    </a:lnTo>
                    <a:lnTo>
                      <a:pt x="332" y="203"/>
                    </a:lnTo>
                    <a:lnTo>
                      <a:pt x="328" y="199"/>
                    </a:lnTo>
                    <a:lnTo>
                      <a:pt x="324" y="194"/>
                    </a:lnTo>
                    <a:lnTo>
                      <a:pt x="319" y="191"/>
                    </a:lnTo>
                    <a:lnTo>
                      <a:pt x="314" y="188"/>
                    </a:lnTo>
                    <a:lnTo>
                      <a:pt x="309" y="186"/>
                    </a:lnTo>
                    <a:lnTo>
                      <a:pt x="303" y="184"/>
                    </a:lnTo>
                    <a:lnTo>
                      <a:pt x="298" y="181"/>
                    </a:lnTo>
                    <a:lnTo>
                      <a:pt x="292" y="181"/>
                    </a:lnTo>
                    <a:lnTo>
                      <a:pt x="285" y="180"/>
                    </a:lnTo>
                    <a:lnTo>
                      <a:pt x="280" y="181"/>
                    </a:lnTo>
                    <a:lnTo>
                      <a:pt x="273" y="181"/>
                    </a:lnTo>
                    <a:lnTo>
                      <a:pt x="268" y="184"/>
                    </a:lnTo>
                    <a:lnTo>
                      <a:pt x="262" y="186"/>
                    </a:lnTo>
                    <a:lnTo>
                      <a:pt x="257" y="188"/>
                    </a:lnTo>
                    <a:lnTo>
                      <a:pt x="252" y="191"/>
                    </a:lnTo>
                    <a:lnTo>
                      <a:pt x="248" y="194"/>
                    </a:lnTo>
                    <a:lnTo>
                      <a:pt x="243" y="199"/>
                    </a:lnTo>
                    <a:lnTo>
                      <a:pt x="239" y="203"/>
                    </a:lnTo>
                    <a:lnTo>
                      <a:pt x="236" y="207"/>
                    </a:lnTo>
                    <a:lnTo>
                      <a:pt x="233" y="213"/>
                    </a:lnTo>
                    <a:lnTo>
                      <a:pt x="230" y="218"/>
                    </a:lnTo>
                    <a:lnTo>
                      <a:pt x="228" y="223"/>
                    </a:lnTo>
                    <a:lnTo>
                      <a:pt x="226" y="229"/>
                    </a:lnTo>
                    <a:lnTo>
                      <a:pt x="225" y="235"/>
                    </a:lnTo>
                    <a:lnTo>
                      <a:pt x="225" y="240"/>
                    </a:lnTo>
                    <a:lnTo>
                      <a:pt x="226" y="248"/>
                    </a:lnTo>
                    <a:lnTo>
                      <a:pt x="227" y="254"/>
                    </a:lnTo>
                    <a:lnTo>
                      <a:pt x="229" y="261"/>
                    </a:lnTo>
                    <a:lnTo>
                      <a:pt x="231" y="267"/>
                    </a:lnTo>
                    <a:lnTo>
                      <a:pt x="94" y="387"/>
                    </a:lnTo>
                    <a:lnTo>
                      <a:pt x="86" y="382"/>
                    </a:lnTo>
                    <a:lnTo>
                      <a:pt x="78" y="379"/>
                    </a:lnTo>
                    <a:lnTo>
                      <a:pt x="68" y="377"/>
                    </a:lnTo>
                    <a:lnTo>
                      <a:pt x="60" y="377"/>
                    </a:lnTo>
                    <a:lnTo>
                      <a:pt x="53" y="377"/>
                    </a:lnTo>
                    <a:lnTo>
                      <a:pt x="47" y="378"/>
                    </a:lnTo>
                    <a:lnTo>
                      <a:pt x="42" y="379"/>
                    </a:lnTo>
                    <a:lnTo>
                      <a:pt x="36" y="381"/>
                    </a:lnTo>
                    <a:lnTo>
                      <a:pt x="31" y="383"/>
                    </a:lnTo>
                    <a:lnTo>
                      <a:pt x="26" y="386"/>
                    </a:lnTo>
                    <a:lnTo>
                      <a:pt x="21" y="391"/>
                    </a:lnTo>
                    <a:lnTo>
                      <a:pt x="17" y="394"/>
                    </a:lnTo>
                    <a:lnTo>
                      <a:pt x="13" y="398"/>
                    </a:lnTo>
                    <a:lnTo>
                      <a:pt x="9" y="402"/>
                    </a:lnTo>
                    <a:lnTo>
                      <a:pt x="6" y="408"/>
                    </a:lnTo>
                    <a:lnTo>
                      <a:pt x="4" y="413"/>
                    </a:lnTo>
                    <a:lnTo>
                      <a:pt x="2" y="419"/>
                    </a:lnTo>
                    <a:lnTo>
                      <a:pt x="1" y="425"/>
                    </a:lnTo>
                    <a:lnTo>
                      <a:pt x="0" y="430"/>
                    </a:lnTo>
                    <a:lnTo>
                      <a:pt x="0" y="437"/>
                    </a:lnTo>
                    <a:lnTo>
                      <a:pt x="0" y="443"/>
                    </a:lnTo>
                    <a:lnTo>
                      <a:pt x="1" y="449"/>
                    </a:lnTo>
                    <a:lnTo>
                      <a:pt x="2" y="455"/>
                    </a:lnTo>
                    <a:lnTo>
                      <a:pt x="4" y="460"/>
                    </a:lnTo>
                    <a:lnTo>
                      <a:pt x="6" y="466"/>
                    </a:lnTo>
                    <a:lnTo>
                      <a:pt x="9" y="470"/>
                    </a:lnTo>
                    <a:lnTo>
                      <a:pt x="13" y="475"/>
                    </a:lnTo>
                    <a:lnTo>
                      <a:pt x="17" y="480"/>
                    </a:lnTo>
                    <a:lnTo>
                      <a:pt x="21" y="483"/>
                    </a:lnTo>
                    <a:lnTo>
                      <a:pt x="26" y="486"/>
                    </a:lnTo>
                    <a:lnTo>
                      <a:pt x="31" y="489"/>
                    </a:lnTo>
                    <a:lnTo>
                      <a:pt x="36" y="493"/>
                    </a:lnTo>
                    <a:lnTo>
                      <a:pt x="42" y="494"/>
                    </a:lnTo>
                    <a:lnTo>
                      <a:pt x="47" y="496"/>
                    </a:lnTo>
                    <a:lnTo>
                      <a:pt x="53" y="497"/>
                    </a:lnTo>
                    <a:lnTo>
                      <a:pt x="60" y="4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9" name="Freeform 391">
              <a:extLst>
                <a:ext uri="{FF2B5EF4-FFF2-40B4-BE49-F238E27FC236}">
                  <a16:creationId xmlns:a16="http://schemas.microsoft.com/office/drawing/2014/main" id="{289B7158-9AEB-4316-8DE7-C555BEB69E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6621" y="3811027"/>
              <a:ext cx="462761" cy="462761"/>
            </a:xfrm>
            <a:custGeom>
              <a:avLst/>
              <a:gdLst>
                <a:gd name="T0" fmla="*/ 515 w 903"/>
                <a:gd name="T1" fmla="*/ 619 h 904"/>
                <a:gd name="T2" fmla="*/ 486 w 903"/>
                <a:gd name="T3" fmla="*/ 580 h 904"/>
                <a:gd name="T4" fmla="*/ 488 w 903"/>
                <a:gd name="T5" fmla="*/ 528 h 904"/>
                <a:gd name="T6" fmla="*/ 521 w 903"/>
                <a:gd name="T7" fmla="*/ 491 h 904"/>
                <a:gd name="T8" fmla="*/ 573 w 903"/>
                <a:gd name="T9" fmla="*/ 483 h 904"/>
                <a:gd name="T10" fmla="*/ 616 w 903"/>
                <a:gd name="T11" fmla="*/ 509 h 904"/>
                <a:gd name="T12" fmla="*/ 633 w 903"/>
                <a:gd name="T13" fmla="*/ 557 h 904"/>
                <a:gd name="T14" fmla="*/ 616 w 903"/>
                <a:gd name="T15" fmla="*/ 604 h 904"/>
                <a:gd name="T16" fmla="*/ 573 w 903"/>
                <a:gd name="T17" fmla="*/ 631 h 904"/>
                <a:gd name="T18" fmla="*/ 305 w 903"/>
                <a:gd name="T19" fmla="*/ 617 h 904"/>
                <a:gd name="T20" fmla="*/ 288 w 903"/>
                <a:gd name="T21" fmla="*/ 608 h 904"/>
                <a:gd name="T22" fmla="*/ 592 w 903"/>
                <a:gd name="T23" fmla="*/ 290 h 904"/>
                <a:gd name="T24" fmla="*/ 610 w 903"/>
                <a:gd name="T25" fmla="*/ 289 h 904"/>
                <a:gd name="T26" fmla="*/ 617 w 903"/>
                <a:gd name="T27" fmla="*/ 307 h 904"/>
                <a:gd name="T28" fmla="*/ 275 w 903"/>
                <a:gd name="T29" fmla="*/ 324 h 904"/>
                <a:gd name="T30" fmla="*/ 305 w 903"/>
                <a:gd name="T31" fmla="*/ 284 h 904"/>
                <a:gd name="T32" fmla="*/ 354 w 903"/>
                <a:gd name="T33" fmla="*/ 272 h 904"/>
                <a:gd name="T34" fmla="*/ 400 w 903"/>
                <a:gd name="T35" fmla="*/ 293 h 904"/>
                <a:gd name="T36" fmla="*/ 422 w 903"/>
                <a:gd name="T37" fmla="*/ 338 h 904"/>
                <a:gd name="T38" fmla="*/ 409 w 903"/>
                <a:gd name="T39" fmla="*/ 389 h 904"/>
                <a:gd name="T40" fmla="*/ 369 w 903"/>
                <a:gd name="T41" fmla="*/ 418 h 904"/>
                <a:gd name="T42" fmla="*/ 318 w 903"/>
                <a:gd name="T43" fmla="*/ 416 h 904"/>
                <a:gd name="T44" fmla="*/ 280 w 903"/>
                <a:gd name="T45" fmla="*/ 382 h 904"/>
                <a:gd name="T46" fmla="*/ 903 w 903"/>
                <a:gd name="T47" fmla="*/ 452 h 904"/>
                <a:gd name="T48" fmla="*/ 866 w 903"/>
                <a:gd name="T49" fmla="*/ 378 h 904"/>
                <a:gd name="T50" fmla="*/ 875 w 903"/>
                <a:gd name="T51" fmla="*/ 303 h 904"/>
                <a:gd name="T52" fmla="*/ 829 w 903"/>
                <a:gd name="T53" fmla="*/ 234 h 904"/>
                <a:gd name="T54" fmla="*/ 795 w 903"/>
                <a:gd name="T55" fmla="*/ 175 h 904"/>
                <a:gd name="T56" fmla="*/ 750 w 903"/>
                <a:gd name="T57" fmla="*/ 116 h 904"/>
                <a:gd name="T58" fmla="*/ 680 w 903"/>
                <a:gd name="T59" fmla="*/ 110 h 904"/>
                <a:gd name="T60" fmla="*/ 636 w 903"/>
                <a:gd name="T61" fmla="*/ 40 h 904"/>
                <a:gd name="T62" fmla="*/ 552 w 903"/>
                <a:gd name="T63" fmla="*/ 36 h 904"/>
                <a:gd name="T64" fmla="*/ 488 w 903"/>
                <a:gd name="T65" fmla="*/ 8 h 904"/>
                <a:gd name="T66" fmla="*/ 404 w 903"/>
                <a:gd name="T67" fmla="*/ 13 h 904"/>
                <a:gd name="T68" fmla="*/ 340 w 903"/>
                <a:gd name="T69" fmla="*/ 32 h 904"/>
                <a:gd name="T70" fmla="*/ 257 w 903"/>
                <a:gd name="T71" fmla="*/ 47 h 904"/>
                <a:gd name="T72" fmla="*/ 210 w 903"/>
                <a:gd name="T73" fmla="*/ 107 h 904"/>
                <a:gd name="T74" fmla="*/ 146 w 903"/>
                <a:gd name="T75" fmla="*/ 121 h 904"/>
                <a:gd name="T76" fmla="*/ 106 w 903"/>
                <a:gd name="T77" fmla="*/ 187 h 904"/>
                <a:gd name="T78" fmla="*/ 64 w 903"/>
                <a:gd name="T79" fmla="*/ 241 h 904"/>
                <a:gd name="T80" fmla="*/ 28 w 903"/>
                <a:gd name="T81" fmla="*/ 316 h 904"/>
                <a:gd name="T82" fmla="*/ 29 w 903"/>
                <a:gd name="T83" fmla="*/ 386 h 904"/>
                <a:gd name="T84" fmla="*/ 1 w 903"/>
                <a:gd name="T85" fmla="*/ 464 h 904"/>
                <a:gd name="T86" fmla="*/ 48 w 903"/>
                <a:gd name="T87" fmla="*/ 531 h 904"/>
                <a:gd name="T88" fmla="*/ 30 w 903"/>
                <a:gd name="T89" fmla="*/ 613 h 904"/>
                <a:gd name="T90" fmla="*/ 86 w 903"/>
                <a:gd name="T91" fmla="*/ 674 h 904"/>
                <a:gd name="T92" fmla="*/ 113 w 903"/>
                <a:gd name="T93" fmla="*/ 740 h 904"/>
                <a:gd name="T94" fmla="*/ 162 w 903"/>
                <a:gd name="T95" fmla="*/ 791 h 904"/>
                <a:gd name="T96" fmla="*/ 225 w 903"/>
                <a:gd name="T97" fmla="*/ 806 h 904"/>
                <a:gd name="T98" fmla="*/ 279 w 903"/>
                <a:gd name="T99" fmla="*/ 869 h 904"/>
                <a:gd name="T100" fmla="*/ 362 w 903"/>
                <a:gd name="T101" fmla="*/ 862 h 904"/>
                <a:gd name="T102" fmla="*/ 427 w 903"/>
                <a:gd name="T103" fmla="*/ 900 h 904"/>
                <a:gd name="T104" fmla="*/ 510 w 903"/>
                <a:gd name="T105" fmla="*/ 883 h 904"/>
                <a:gd name="T106" fmla="*/ 576 w 903"/>
                <a:gd name="T107" fmla="*/ 875 h 904"/>
                <a:gd name="T108" fmla="*/ 655 w 903"/>
                <a:gd name="T109" fmla="*/ 848 h 904"/>
                <a:gd name="T110" fmla="*/ 707 w 903"/>
                <a:gd name="T111" fmla="*/ 797 h 904"/>
                <a:gd name="T112" fmla="*/ 765 w 903"/>
                <a:gd name="T113" fmla="*/ 777 h 904"/>
                <a:gd name="T114" fmla="*/ 798 w 903"/>
                <a:gd name="T115" fmla="*/ 704 h 904"/>
                <a:gd name="T116" fmla="*/ 848 w 903"/>
                <a:gd name="T117" fmla="*/ 655 h 904"/>
                <a:gd name="T118" fmla="*/ 875 w 903"/>
                <a:gd name="T119" fmla="*/ 575 h 904"/>
                <a:gd name="T120" fmla="*/ 883 w 903"/>
                <a:gd name="T121" fmla="*/ 509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904">
                  <a:moveTo>
                    <a:pt x="558" y="632"/>
                  </a:moveTo>
                  <a:lnTo>
                    <a:pt x="549" y="632"/>
                  </a:lnTo>
                  <a:lnTo>
                    <a:pt x="542" y="631"/>
                  </a:lnTo>
                  <a:lnTo>
                    <a:pt x="535" y="629"/>
                  </a:lnTo>
                  <a:lnTo>
                    <a:pt x="528" y="627"/>
                  </a:lnTo>
                  <a:lnTo>
                    <a:pt x="521" y="624"/>
                  </a:lnTo>
                  <a:lnTo>
                    <a:pt x="515" y="619"/>
                  </a:lnTo>
                  <a:lnTo>
                    <a:pt x="510" y="615"/>
                  </a:lnTo>
                  <a:lnTo>
                    <a:pt x="504" y="610"/>
                  </a:lnTo>
                  <a:lnTo>
                    <a:pt x="499" y="604"/>
                  </a:lnTo>
                  <a:lnTo>
                    <a:pt x="495" y="599"/>
                  </a:lnTo>
                  <a:lnTo>
                    <a:pt x="491" y="593"/>
                  </a:lnTo>
                  <a:lnTo>
                    <a:pt x="488" y="586"/>
                  </a:lnTo>
                  <a:lnTo>
                    <a:pt x="486" y="580"/>
                  </a:lnTo>
                  <a:lnTo>
                    <a:pt x="484" y="572"/>
                  </a:lnTo>
                  <a:lnTo>
                    <a:pt x="483" y="565"/>
                  </a:lnTo>
                  <a:lnTo>
                    <a:pt x="482" y="557"/>
                  </a:lnTo>
                  <a:lnTo>
                    <a:pt x="483" y="550"/>
                  </a:lnTo>
                  <a:lnTo>
                    <a:pt x="484" y="542"/>
                  </a:lnTo>
                  <a:lnTo>
                    <a:pt x="486" y="535"/>
                  </a:lnTo>
                  <a:lnTo>
                    <a:pt x="488" y="528"/>
                  </a:lnTo>
                  <a:lnTo>
                    <a:pt x="491" y="521"/>
                  </a:lnTo>
                  <a:lnTo>
                    <a:pt x="495" y="515"/>
                  </a:lnTo>
                  <a:lnTo>
                    <a:pt x="499" y="509"/>
                  </a:lnTo>
                  <a:lnTo>
                    <a:pt x="504" y="504"/>
                  </a:lnTo>
                  <a:lnTo>
                    <a:pt x="510" y="499"/>
                  </a:lnTo>
                  <a:lnTo>
                    <a:pt x="515" y="495"/>
                  </a:lnTo>
                  <a:lnTo>
                    <a:pt x="521" y="491"/>
                  </a:lnTo>
                  <a:lnTo>
                    <a:pt x="528" y="487"/>
                  </a:lnTo>
                  <a:lnTo>
                    <a:pt x="535" y="485"/>
                  </a:lnTo>
                  <a:lnTo>
                    <a:pt x="542" y="483"/>
                  </a:lnTo>
                  <a:lnTo>
                    <a:pt x="549" y="482"/>
                  </a:lnTo>
                  <a:lnTo>
                    <a:pt x="558" y="482"/>
                  </a:lnTo>
                  <a:lnTo>
                    <a:pt x="565" y="482"/>
                  </a:lnTo>
                  <a:lnTo>
                    <a:pt x="573" y="483"/>
                  </a:lnTo>
                  <a:lnTo>
                    <a:pt x="579" y="485"/>
                  </a:lnTo>
                  <a:lnTo>
                    <a:pt x="587" y="487"/>
                  </a:lnTo>
                  <a:lnTo>
                    <a:pt x="593" y="491"/>
                  </a:lnTo>
                  <a:lnTo>
                    <a:pt x="600" y="495"/>
                  </a:lnTo>
                  <a:lnTo>
                    <a:pt x="605" y="499"/>
                  </a:lnTo>
                  <a:lnTo>
                    <a:pt x="610" y="504"/>
                  </a:lnTo>
                  <a:lnTo>
                    <a:pt x="616" y="509"/>
                  </a:lnTo>
                  <a:lnTo>
                    <a:pt x="620" y="515"/>
                  </a:lnTo>
                  <a:lnTo>
                    <a:pt x="623" y="521"/>
                  </a:lnTo>
                  <a:lnTo>
                    <a:pt x="626" y="528"/>
                  </a:lnTo>
                  <a:lnTo>
                    <a:pt x="630" y="535"/>
                  </a:lnTo>
                  <a:lnTo>
                    <a:pt x="631" y="542"/>
                  </a:lnTo>
                  <a:lnTo>
                    <a:pt x="632" y="550"/>
                  </a:lnTo>
                  <a:lnTo>
                    <a:pt x="633" y="557"/>
                  </a:lnTo>
                  <a:lnTo>
                    <a:pt x="632" y="565"/>
                  </a:lnTo>
                  <a:lnTo>
                    <a:pt x="631" y="572"/>
                  </a:lnTo>
                  <a:lnTo>
                    <a:pt x="630" y="580"/>
                  </a:lnTo>
                  <a:lnTo>
                    <a:pt x="626" y="586"/>
                  </a:lnTo>
                  <a:lnTo>
                    <a:pt x="623" y="593"/>
                  </a:lnTo>
                  <a:lnTo>
                    <a:pt x="620" y="599"/>
                  </a:lnTo>
                  <a:lnTo>
                    <a:pt x="616" y="604"/>
                  </a:lnTo>
                  <a:lnTo>
                    <a:pt x="610" y="610"/>
                  </a:lnTo>
                  <a:lnTo>
                    <a:pt x="605" y="615"/>
                  </a:lnTo>
                  <a:lnTo>
                    <a:pt x="600" y="619"/>
                  </a:lnTo>
                  <a:lnTo>
                    <a:pt x="593" y="624"/>
                  </a:lnTo>
                  <a:lnTo>
                    <a:pt x="587" y="627"/>
                  </a:lnTo>
                  <a:lnTo>
                    <a:pt x="579" y="629"/>
                  </a:lnTo>
                  <a:lnTo>
                    <a:pt x="573" y="631"/>
                  </a:lnTo>
                  <a:lnTo>
                    <a:pt x="565" y="632"/>
                  </a:lnTo>
                  <a:lnTo>
                    <a:pt x="558" y="632"/>
                  </a:lnTo>
                  <a:lnTo>
                    <a:pt x="558" y="632"/>
                  </a:lnTo>
                  <a:close/>
                  <a:moveTo>
                    <a:pt x="312" y="613"/>
                  </a:moveTo>
                  <a:lnTo>
                    <a:pt x="310" y="615"/>
                  </a:lnTo>
                  <a:lnTo>
                    <a:pt x="307" y="616"/>
                  </a:lnTo>
                  <a:lnTo>
                    <a:pt x="305" y="617"/>
                  </a:lnTo>
                  <a:lnTo>
                    <a:pt x="301" y="617"/>
                  </a:lnTo>
                  <a:lnTo>
                    <a:pt x="298" y="617"/>
                  </a:lnTo>
                  <a:lnTo>
                    <a:pt x="296" y="616"/>
                  </a:lnTo>
                  <a:lnTo>
                    <a:pt x="293" y="615"/>
                  </a:lnTo>
                  <a:lnTo>
                    <a:pt x="291" y="613"/>
                  </a:lnTo>
                  <a:lnTo>
                    <a:pt x="289" y="611"/>
                  </a:lnTo>
                  <a:lnTo>
                    <a:pt x="288" y="608"/>
                  </a:lnTo>
                  <a:lnTo>
                    <a:pt x="286" y="605"/>
                  </a:lnTo>
                  <a:lnTo>
                    <a:pt x="286" y="602"/>
                  </a:lnTo>
                  <a:lnTo>
                    <a:pt x="286" y="599"/>
                  </a:lnTo>
                  <a:lnTo>
                    <a:pt x="288" y="597"/>
                  </a:lnTo>
                  <a:lnTo>
                    <a:pt x="289" y="594"/>
                  </a:lnTo>
                  <a:lnTo>
                    <a:pt x="291" y="591"/>
                  </a:lnTo>
                  <a:lnTo>
                    <a:pt x="592" y="290"/>
                  </a:lnTo>
                  <a:lnTo>
                    <a:pt x="594" y="289"/>
                  </a:lnTo>
                  <a:lnTo>
                    <a:pt x="596" y="287"/>
                  </a:lnTo>
                  <a:lnTo>
                    <a:pt x="600" y="286"/>
                  </a:lnTo>
                  <a:lnTo>
                    <a:pt x="603" y="286"/>
                  </a:lnTo>
                  <a:lnTo>
                    <a:pt x="605" y="286"/>
                  </a:lnTo>
                  <a:lnTo>
                    <a:pt x="608" y="287"/>
                  </a:lnTo>
                  <a:lnTo>
                    <a:pt x="610" y="289"/>
                  </a:lnTo>
                  <a:lnTo>
                    <a:pt x="614" y="290"/>
                  </a:lnTo>
                  <a:lnTo>
                    <a:pt x="615" y="293"/>
                  </a:lnTo>
                  <a:lnTo>
                    <a:pt x="617" y="295"/>
                  </a:lnTo>
                  <a:lnTo>
                    <a:pt x="617" y="299"/>
                  </a:lnTo>
                  <a:lnTo>
                    <a:pt x="618" y="301"/>
                  </a:lnTo>
                  <a:lnTo>
                    <a:pt x="617" y="304"/>
                  </a:lnTo>
                  <a:lnTo>
                    <a:pt x="617" y="307"/>
                  </a:lnTo>
                  <a:lnTo>
                    <a:pt x="615" y="309"/>
                  </a:lnTo>
                  <a:lnTo>
                    <a:pt x="614" y="312"/>
                  </a:lnTo>
                  <a:lnTo>
                    <a:pt x="312" y="613"/>
                  </a:lnTo>
                  <a:close/>
                  <a:moveTo>
                    <a:pt x="271" y="346"/>
                  </a:moveTo>
                  <a:lnTo>
                    <a:pt x="271" y="338"/>
                  </a:lnTo>
                  <a:lnTo>
                    <a:pt x="273" y="331"/>
                  </a:lnTo>
                  <a:lnTo>
                    <a:pt x="275" y="324"/>
                  </a:lnTo>
                  <a:lnTo>
                    <a:pt x="277" y="317"/>
                  </a:lnTo>
                  <a:lnTo>
                    <a:pt x="280" y="310"/>
                  </a:lnTo>
                  <a:lnTo>
                    <a:pt x="284" y="304"/>
                  </a:lnTo>
                  <a:lnTo>
                    <a:pt x="289" y="299"/>
                  </a:lnTo>
                  <a:lnTo>
                    <a:pt x="293" y="293"/>
                  </a:lnTo>
                  <a:lnTo>
                    <a:pt x="298" y="288"/>
                  </a:lnTo>
                  <a:lnTo>
                    <a:pt x="305" y="284"/>
                  </a:lnTo>
                  <a:lnTo>
                    <a:pt x="311" y="280"/>
                  </a:lnTo>
                  <a:lnTo>
                    <a:pt x="318" y="277"/>
                  </a:lnTo>
                  <a:lnTo>
                    <a:pt x="324" y="274"/>
                  </a:lnTo>
                  <a:lnTo>
                    <a:pt x="331" y="273"/>
                  </a:lnTo>
                  <a:lnTo>
                    <a:pt x="339" y="272"/>
                  </a:lnTo>
                  <a:lnTo>
                    <a:pt x="347" y="271"/>
                  </a:lnTo>
                  <a:lnTo>
                    <a:pt x="354" y="272"/>
                  </a:lnTo>
                  <a:lnTo>
                    <a:pt x="362" y="273"/>
                  </a:lnTo>
                  <a:lnTo>
                    <a:pt x="369" y="274"/>
                  </a:lnTo>
                  <a:lnTo>
                    <a:pt x="375" y="277"/>
                  </a:lnTo>
                  <a:lnTo>
                    <a:pt x="382" y="280"/>
                  </a:lnTo>
                  <a:lnTo>
                    <a:pt x="388" y="284"/>
                  </a:lnTo>
                  <a:lnTo>
                    <a:pt x="395" y="288"/>
                  </a:lnTo>
                  <a:lnTo>
                    <a:pt x="400" y="293"/>
                  </a:lnTo>
                  <a:lnTo>
                    <a:pt x="404" y="299"/>
                  </a:lnTo>
                  <a:lnTo>
                    <a:pt x="409" y="304"/>
                  </a:lnTo>
                  <a:lnTo>
                    <a:pt x="413" y="310"/>
                  </a:lnTo>
                  <a:lnTo>
                    <a:pt x="416" y="317"/>
                  </a:lnTo>
                  <a:lnTo>
                    <a:pt x="418" y="324"/>
                  </a:lnTo>
                  <a:lnTo>
                    <a:pt x="421" y="331"/>
                  </a:lnTo>
                  <a:lnTo>
                    <a:pt x="422" y="338"/>
                  </a:lnTo>
                  <a:lnTo>
                    <a:pt x="422" y="346"/>
                  </a:lnTo>
                  <a:lnTo>
                    <a:pt x="422" y="354"/>
                  </a:lnTo>
                  <a:lnTo>
                    <a:pt x="421" y="362"/>
                  </a:lnTo>
                  <a:lnTo>
                    <a:pt x="418" y="368"/>
                  </a:lnTo>
                  <a:lnTo>
                    <a:pt x="416" y="376"/>
                  </a:lnTo>
                  <a:lnTo>
                    <a:pt x="413" y="382"/>
                  </a:lnTo>
                  <a:lnTo>
                    <a:pt x="409" y="389"/>
                  </a:lnTo>
                  <a:lnTo>
                    <a:pt x="404" y="394"/>
                  </a:lnTo>
                  <a:lnTo>
                    <a:pt x="400" y="399"/>
                  </a:lnTo>
                  <a:lnTo>
                    <a:pt x="395" y="405"/>
                  </a:lnTo>
                  <a:lnTo>
                    <a:pt x="388" y="409"/>
                  </a:lnTo>
                  <a:lnTo>
                    <a:pt x="382" y="412"/>
                  </a:lnTo>
                  <a:lnTo>
                    <a:pt x="375" y="416"/>
                  </a:lnTo>
                  <a:lnTo>
                    <a:pt x="369" y="418"/>
                  </a:lnTo>
                  <a:lnTo>
                    <a:pt x="362" y="420"/>
                  </a:lnTo>
                  <a:lnTo>
                    <a:pt x="354" y="421"/>
                  </a:lnTo>
                  <a:lnTo>
                    <a:pt x="347" y="422"/>
                  </a:lnTo>
                  <a:lnTo>
                    <a:pt x="339" y="421"/>
                  </a:lnTo>
                  <a:lnTo>
                    <a:pt x="331" y="420"/>
                  </a:lnTo>
                  <a:lnTo>
                    <a:pt x="324" y="418"/>
                  </a:lnTo>
                  <a:lnTo>
                    <a:pt x="318" y="416"/>
                  </a:lnTo>
                  <a:lnTo>
                    <a:pt x="311" y="412"/>
                  </a:lnTo>
                  <a:lnTo>
                    <a:pt x="305" y="409"/>
                  </a:lnTo>
                  <a:lnTo>
                    <a:pt x="298" y="405"/>
                  </a:lnTo>
                  <a:lnTo>
                    <a:pt x="293" y="399"/>
                  </a:lnTo>
                  <a:lnTo>
                    <a:pt x="289" y="394"/>
                  </a:lnTo>
                  <a:lnTo>
                    <a:pt x="284" y="389"/>
                  </a:lnTo>
                  <a:lnTo>
                    <a:pt x="280" y="382"/>
                  </a:lnTo>
                  <a:lnTo>
                    <a:pt x="277" y="376"/>
                  </a:lnTo>
                  <a:lnTo>
                    <a:pt x="275" y="368"/>
                  </a:lnTo>
                  <a:lnTo>
                    <a:pt x="273" y="362"/>
                  </a:lnTo>
                  <a:lnTo>
                    <a:pt x="271" y="354"/>
                  </a:lnTo>
                  <a:lnTo>
                    <a:pt x="271" y="346"/>
                  </a:lnTo>
                  <a:lnTo>
                    <a:pt x="271" y="346"/>
                  </a:lnTo>
                  <a:close/>
                  <a:moveTo>
                    <a:pt x="903" y="452"/>
                  </a:moveTo>
                  <a:lnTo>
                    <a:pt x="903" y="439"/>
                  </a:lnTo>
                  <a:lnTo>
                    <a:pt x="900" y="426"/>
                  </a:lnTo>
                  <a:lnTo>
                    <a:pt x="896" y="416"/>
                  </a:lnTo>
                  <a:lnTo>
                    <a:pt x="890" y="405"/>
                  </a:lnTo>
                  <a:lnTo>
                    <a:pt x="883" y="394"/>
                  </a:lnTo>
                  <a:lnTo>
                    <a:pt x="875" y="386"/>
                  </a:lnTo>
                  <a:lnTo>
                    <a:pt x="866" y="378"/>
                  </a:lnTo>
                  <a:lnTo>
                    <a:pt x="855" y="372"/>
                  </a:lnTo>
                  <a:lnTo>
                    <a:pt x="862" y="362"/>
                  </a:lnTo>
                  <a:lnTo>
                    <a:pt x="868" y="351"/>
                  </a:lnTo>
                  <a:lnTo>
                    <a:pt x="872" y="339"/>
                  </a:lnTo>
                  <a:lnTo>
                    <a:pt x="875" y="328"/>
                  </a:lnTo>
                  <a:lnTo>
                    <a:pt x="876" y="316"/>
                  </a:lnTo>
                  <a:lnTo>
                    <a:pt x="875" y="303"/>
                  </a:lnTo>
                  <a:lnTo>
                    <a:pt x="873" y="291"/>
                  </a:lnTo>
                  <a:lnTo>
                    <a:pt x="869" y="279"/>
                  </a:lnTo>
                  <a:lnTo>
                    <a:pt x="863" y="268"/>
                  </a:lnTo>
                  <a:lnTo>
                    <a:pt x="857" y="258"/>
                  </a:lnTo>
                  <a:lnTo>
                    <a:pt x="848" y="248"/>
                  </a:lnTo>
                  <a:lnTo>
                    <a:pt x="839" y="241"/>
                  </a:lnTo>
                  <a:lnTo>
                    <a:pt x="829" y="234"/>
                  </a:lnTo>
                  <a:lnTo>
                    <a:pt x="817" y="229"/>
                  </a:lnTo>
                  <a:lnTo>
                    <a:pt x="807" y="225"/>
                  </a:lnTo>
                  <a:lnTo>
                    <a:pt x="794" y="224"/>
                  </a:lnTo>
                  <a:lnTo>
                    <a:pt x="797" y="211"/>
                  </a:lnTo>
                  <a:lnTo>
                    <a:pt x="798" y="199"/>
                  </a:lnTo>
                  <a:lnTo>
                    <a:pt x="797" y="187"/>
                  </a:lnTo>
                  <a:lnTo>
                    <a:pt x="795" y="175"/>
                  </a:lnTo>
                  <a:lnTo>
                    <a:pt x="792" y="163"/>
                  </a:lnTo>
                  <a:lnTo>
                    <a:pt x="786" y="153"/>
                  </a:lnTo>
                  <a:lnTo>
                    <a:pt x="780" y="142"/>
                  </a:lnTo>
                  <a:lnTo>
                    <a:pt x="771" y="132"/>
                  </a:lnTo>
                  <a:lnTo>
                    <a:pt x="765" y="126"/>
                  </a:lnTo>
                  <a:lnTo>
                    <a:pt x="757" y="121"/>
                  </a:lnTo>
                  <a:lnTo>
                    <a:pt x="750" y="116"/>
                  </a:lnTo>
                  <a:lnTo>
                    <a:pt x="742" y="113"/>
                  </a:lnTo>
                  <a:lnTo>
                    <a:pt x="734" y="110"/>
                  </a:lnTo>
                  <a:lnTo>
                    <a:pt x="725" y="108"/>
                  </a:lnTo>
                  <a:lnTo>
                    <a:pt x="717" y="107"/>
                  </a:lnTo>
                  <a:lnTo>
                    <a:pt x="707" y="106"/>
                  </a:lnTo>
                  <a:lnTo>
                    <a:pt x="694" y="107"/>
                  </a:lnTo>
                  <a:lnTo>
                    <a:pt x="680" y="110"/>
                  </a:lnTo>
                  <a:lnTo>
                    <a:pt x="678" y="98"/>
                  </a:lnTo>
                  <a:lnTo>
                    <a:pt x="675" y="86"/>
                  </a:lnTo>
                  <a:lnTo>
                    <a:pt x="669" y="74"/>
                  </a:lnTo>
                  <a:lnTo>
                    <a:pt x="663" y="65"/>
                  </a:lnTo>
                  <a:lnTo>
                    <a:pt x="655" y="55"/>
                  </a:lnTo>
                  <a:lnTo>
                    <a:pt x="647" y="48"/>
                  </a:lnTo>
                  <a:lnTo>
                    <a:pt x="636" y="40"/>
                  </a:lnTo>
                  <a:lnTo>
                    <a:pt x="624" y="35"/>
                  </a:lnTo>
                  <a:lnTo>
                    <a:pt x="612" y="30"/>
                  </a:lnTo>
                  <a:lnTo>
                    <a:pt x="601" y="28"/>
                  </a:lnTo>
                  <a:lnTo>
                    <a:pt x="588" y="27"/>
                  </a:lnTo>
                  <a:lnTo>
                    <a:pt x="576" y="28"/>
                  </a:lnTo>
                  <a:lnTo>
                    <a:pt x="564" y="32"/>
                  </a:lnTo>
                  <a:lnTo>
                    <a:pt x="552" y="36"/>
                  </a:lnTo>
                  <a:lnTo>
                    <a:pt x="542" y="41"/>
                  </a:lnTo>
                  <a:lnTo>
                    <a:pt x="532" y="49"/>
                  </a:lnTo>
                  <a:lnTo>
                    <a:pt x="526" y="38"/>
                  </a:lnTo>
                  <a:lnTo>
                    <a:pt x="518" y="28"/>
                  </a:lnTo>
                  <a:lnTo>
                    <a:pt x="510" y="20"/>
                  </a:lnTo>
                  <a:lnTo>
                    <a:pt x="499" y="13"/>
                  </a:lnTo>
                  <a:lnTo>
                    <a:pt x="488" y="8"/>
                  </a:lnTo>
                  <a:lnTo>
                    <a:pt x="476" y="4"/>
                  </a:lnTo>
                  <a:lnTo>
                    <a:pt x="464" y="0"/>
                  </a:lnTo>
                  <a:lnTo>
                    <a:pt x="452" y="0"/>
                  </a:lnTo>
                  <a:lnTo>
                    <a:pt x="439" y="0"/>
                  </a:lnTo>
                  <a:lnTo>
                    <a:pt x="427" y="4"/>
                  </a:lnTo>
                  <a:lnTo>
                    <a:pt x="415" y="8"/>
                  </a:lnTo>
                  <a:lnTo>
                    <a:pt x="404" y="13"/>
                  </a:lnTo>
                  <a:lnTo>
                    <a:pt x="395" y="20"/>
                  </a:lnTo>
                  <a:lnTo>
                    <a:pt x="386" y="28"/>
                  </a:lnTo>
                  <a:lnTo>
                    <a:pt x="379" y="38"/>
                  </a:lnTo>
                  <a:lnTo>
                    <a:pt x="371" y="49"/>
                  </a:lnTo>
                  <a:lnTo>
                    <a:pt x="362" y="41"/>
                  </a:lnTo>
                  <a:lnTo>
                    <a:pt x="351" y="36"/>
                  </a:lnTo>
                  <a:lnTo>
                    <a:pt x="340" y="32"/>
                  </a:lnTo>
                  <a:lnTo>
                    <a:pt x="327" y="28"/>
                  </a:lnTo>
                  <a:lnTo>
                    <a:pt x="315" y="27"/>
                  </a:lnTo>
                  <a:lnTo>
                    <a:pt x="304" y="28"/>
                  </a:lnTo>
                  <a:lnTo>
                    <a:pt x="291" y="30"/>
                  </a:lnTo>
                  <a:lnTo>
                    <a:pt x="279" y="35"/>
                  </a:lnTo>
                  <a:lnTo>
                    <a:pt x="268" y="40"/>
                  </a:lnTo>
                  <a:lnTo>
                    <a:pt x="257" y="47"/>
                  </a:lnTo>
                  <a:lnTo>
                    <a:pt x="249" y="55"/>
                  </a:lnTo>
                  <a:lnTo>
                    <a:pt x="240" y="65"/>
                  </a:lnTo>
                  <a:lnTo>
                    <a:pt x="234" y="74"/>
                  </a:lnTo>
                  <a:lnTo>
                    <a:pt x="229" y="86"/>
                  </a:lnTo>
                  <a:lnTo>
                    <a:pt x="225" y="98"/>
                  </a:lnTo>
                  <a:lnTo>
                    <a:pt x="223" y="110"/>
                  </a:lnTo>
                  <a:lnTo>
                    <a:pt x="210" y="107"/>
                  </a:lnTo>
                  <a:lnTo>
                    <a:pt x="196" y="106"/>
                  </a:lnTo>
                  <a:lnTo>
                    <a:pt x="188" y="107"/>
                  </a:lnTo>
                  <a:lnTo>
                    <a:pt x="179" y="108"/>
                  </a:lnTo>
                  <a:lnTo>
                    <a:pt x="171" y="110"/>
                  </a:lnTo>
                  <a:lnTo>
                    <a:pt x="162" y="113"/>
                  </a:lnTo>
                  <a:lnTo>
                    <a:pt x="155" y="116"/>
                  </a:lnTo>
                  <a:lnTo>
                    <a:pt x="146" y="121"/>
                  </a:lnTo>
                  <a:lnTo>
                    <a:pt x="140" y="126"/>
                  </a:lnTo>
                  <a:lnTo>
                    <a:pt x="133" y="132"/>
                  </a:lnTo>
                  <a:lnTo>
                    <a:pt x="125" y="142"/>
                  </a:lnTo>
                  <a:lnTo>
                    <a:pt x="117" y="153"/>
                  </a:lnTo>
                  <a:lnTo>
                    <a:pt x="113" y="163"/>
                  </a:lnTo>
                  <a:lnTo>
                    <a:pt x="108" y="175"/>
                  </a:lnTo>
                  <a:lnTo>
                    <a:pt x="106" y="187"/>
                  </a:lnTo>
                  <a:lnTo>
                    <a:pt x="106" y="199"/>
                  </a:lnTo>
                  <a:lnTo>
                    <a:pt x="107" y="211"/>
                  </a:lnTo>
                  <a:lnTo>
                    <a:pt x="109" y="224"/>
                  </a:lnTo>
                  <a:lnTo>
                    <a:pt x="98" y="225"/>
                  </a:lnTo>
                  <a:lnTo>
                    <a:pt x="86" y="229"/>
                  </a:lnTo>
                  <a:lnTo>
                    <a:pt x="75" y="234"/>
                  </a:lnTo>
                  <a:lnTo>
                    <a:pt x="64" y="241"/>
                  </a:lnTo>
                  <a:lnTo>
                    <a:pt x="56" y="248"/>
                  </a:lnTo>
                  <a:lnTo>
                    <a:pt x="47" y="258"/>
                  </a:lnTo>
                  <a:lnTo>
                    <a:pt x="40" y="268"/>
                  </a:lnTo>
                  <a:lnTo>
                    <a:pt x="34" y="279"/>
                  </a:lnTo>
                  <a:lnTo>
                    <a:pt x="30" y="291"/>
                  </a:lnTo>
                  <a:lnTo>
                    <a:pt x="28" y="303"/>
                  </a:lnTo>
                  <a:lnTo>
                    <a:pt x="28" y="316"/>
                  </a:lnTo>
                  <a:lnTo>
                    <a:pt x="29" y="328"/>
                  </a:lnTo>
                  <a:lnTo>
                    <a:pt x="31" y="339"/>
                  </a:lnTo>
                  <a:lnTo>
                    <a:pt x="35" y="351"/>
                  </a:lnTo>
                  <a:lnTo>
                    <a:pt x="42" y="362"/>
                  </a:lnTo>
                  <a:lnTo>
                    <a:pt x="48" y="372"/>
                  </a:lnTo>
                  <a:lnTo>
                    <a:pt x="39" y="378"/>
                  </a:lnTo>
                  <a:lnTo>
                    <a:pt x="29" y="386"/>
                  </a:lnTo>
                  <a:lnTo>
                    <a:pt x="20" y="394"/>
                  </a:lnTo>
                  <a:lnTo>
                    <a:pt x="14" y="405"/>
                  </a:lnTo>
                  <a:lnTo>
                    <a:pt x="8" y="416"/>
                  </a:lnTo>
                  <a:lnTo>
                    <a:pt x="3" y="427"/>
                  </a:lnTo>
                  <a:lnTo>
                    <a:pt x="1" y="439"/>
                  </a:lnTo>
                  <a:lnTo>
                    <a:pt x="0" y="452"/>
                  </a:lnTo>
                  <a:lnTo>
                    <a:pt x="1" y="464"/>
                  </a:lnTo>
                  <a:lnTo>
                    <a:pt x="3" y="477"/>
                  </a:lnTo>
                  <a:lnTo>
                    <a:pt x="8" y="488"/>
                  </a:lnTo>
                  <a:lnTo>
                    <a:pt x="14" y="499"/>
                  </a:lnTo>
                  <a:lnTo>
                    <a:pt x="20" y="509"/>
                  </a:lnTo>
                  <a:lnTo>
                    <a:pt x="29" y="517"/>
                  </a:lnTo>
                  <a:lnTo>
                    <a:pt x="38" y="525"/>
                  </a:lnTo>
                  <a:lnTo>
                    <a:pt x="48" y="531"/>
                  </a:lnTo>
                  <a:lnTo>
                    <a:pt x="41" y="542"/>
                  </a:lnTo>
                  <a:lnTo>
                    <a:pt x="35" y="553"/>
                  </a:lnTo>
                  <a:lnTo>
                    <a:pt x="31" y="564"/>
                  </a:lnTo>
                  <a:lnTo>
                    <a:pt x="29" y="575"/>
                  </a:lnTo>
                  <a:lnTo>
                    <a:pt x="28" y="588"/>
                  </a:lnTo>
                  <a:lnTo>
                    <a:pt x="28" y="600"/>
                  </a:lnTo>
                  <a:lnTo>
                    <a:pt x="30" y="613"/>
                  </a:lnTo>
                  <a:lnTo>
                    <a:pt x="34" y="625"/>
                  </a:lnTo>
                  <a:lnTo>
                    <a:pt x="40" y="635"/>
                  </a:lnTo>
                  <a:lnTo>
                    <a:pt x="47" y="646"/>
                  </a:lnTo>
                  <a:lnTo>
                    <a:pt x="56" y="655"/>
                  </a:lnTo>
                  <a:lnTo>
                    <a:pt x="64" y="663"/>
                  </a:lnTo>
                  <a:lnTo>
                    <a:pt x="75" y="670"/>
                  </a:lnTo>
                  <a:lnTo>
                    <a:pt x="86" y="674"/>
                  </a:lnTo>
                  <a:lnTo>
                    <a:pt x="98" y="678"/>
                  </a:lnTo>
                  <a:lnTo>
                    <a:pt x="109" y="681"/>
                  </a:lnTo>
                  <a:lnTo>
                    <a:pt x="107" y="692"/>
                  </a:lnTo>
                  <a:lnTo>
                    <a:pt x="106" y="704"/>
                  </a:lnTo>
                  <a:lnTo>
                    <a:pt x="106" y="716"/>
                  </a:lnTo>
                  <a:lnTo>
                    <a:pt x="108" y="729"/>
                  </a:lnTo>
                  <a:lnTo>
                    <a:pt x="113" y="740"/>
                  </a:lnTo>
                  <a:lnTo>
                    <a:pt x="118" y="751"/>
                  </a:lnTo>
                  <a:lnTo>
                    <a:pt x="125" y="761"/>
                  </a:lnTo>
                  <a:lnTo>
                    <a:pt x="133" y="771"/>
                  </a:lnTo>
                  <a:lnTo>
                    <a:pt x="140" y="777"/>
                  </a:lnTo>
                  <a:lnTo>
                    <a:pt x="147" y="782"/>
                  </a:lnTo>
                  <a:lnTo>
                    <a:pt x="155" y="787"/>
                  </a:lnTo>
                  <a:lnTo>
                    <a:pt x="162" y="791"/>
                  </a:lnTo>
                  <a:lnTo>
                    <a:pt x="171" y="794"/>
                  </a:lnTo>
                  <a:lnTo>
                    <a:pt x="179" y="796"/>
                  </a:lnTo>
                  <a:lnTo>
                    <a:pt x="188" y="797"/>
                  </a:lnTo>
                  <a:lnTo>
                    <a:pt x="196" y="797"/>
                  </a:lnTo>
                  <a:lnTo>
                    <a:pt x="210" y="796"/>
                  </a:lnTo>
                  <a:lnTo>
                    <a:pt x="223" y="793"/>
                  </a:lnTo>
                  <a:lnTo>
                    <a:pt x="225" y="806"/>
                  </a:lnTo>
                  <a:lnTo>
                    <a:pt x="229" y="818"/>
                  </a:lnTo>
                  <a:lnTo>
                    <a:pt x="234" y="829"/>
                  </a:lnTo>
                  <a:lnTo>
                    <a:pt x="240" y="838"/>
                  </a:lnTo>
                  <a:lnTo>
                    <a:pt x="248" y="848"/>
                  </a:lnTo>
                  <a:lnTo>
                    <a:pt x="257" y="856"/>
                  </a:lnTo>
                  <a:lnTo>
                    <a:pt x="268" y="863"/>
                  </a:lnTo>
                  <a:lnTo>
                    <a:pt x="279" y="869"/>
                  </a:lnTo>
                  <a:lnTo>
                    <a:pt x="291" y="873"/>
                  </a:lnTo>
                  <a:lnTo>
                    <a:pt x="304" y="875"/>
                  </a:lnTo>
                  <a:lnTo>
                    <a:pt x="315" y="876"/>
                  </a:lnTo>
                  <a:lnTo>
                    <a:pt x="327" y="875"/>
                  </a:lnTo>
                  <a:lnTo>
                    <a:pt x="340" y="871"/>
                  </a:lnTo>
                  <a:lnTo>
                    <a:pt x="351" y="868"/>
                  </a:lnTo>
                  <a:lnTo>
                    <a:pt x="362" y="862"/>
                  </a:lnTo>
                  <a:lnTo>
                    <a:pt x="371" y="855"/>
                  </a:lnTo>
                  <a:lnTo>
                    <a:pt x="379" y="865"/>
                  </a:lnTo>
                  <a:lnTo>
                    <a:pt x="386" y="875"/>
                  </a:lnTo>
                  <a:lnTo>
                    <a:pt x="395" y="883"/>
                  </a:lnTo>
                  <a:lnTo>
                    <a:pt x="404" y="890"/>
                  </a:lnTo>
                  <a:lnTo>
                    <a:pt x="415" y="896"/>
                  </a:lnTo>
                  <a:lnTo>
                    <a:pt x="427" y="900"/>
                  </a:lnTo>
                  <a:lnTo>
                    <a:pt x="439" y="903"/>
                  </a:lnTo>
                  <a:lnTo>
                    <a:pt x="452" y="904"/>
                  </a:lnTo>
                  <a:lnTo>
                    <a:pt x="464" y="903"/>
                  </a:lnTo>
                  <a:lnTo>
                    <a:pt x="476" y="899"/>
                  </a:lnTo>
                  <a:lnTo>
                    <a:pt x="488" y="896"/>
                  </a:lnTo>
                  <a:lnTo>
                    <a:pt x="499" y="890"/>
                  </a:lnTo>
                  <a:lnTo>
                    <a:pt x="510" y="883"/>
                  </a:lnTo>
                  <a:lnTo>
                    <a:pt x="518" y="875"/>
                  </a:lnTo>
                  <a:lnTo>
                    <a:pt x="526" y="865"/>
                  </a:lnTo>
                  <a:lnTo>
                    <a:pt x="532" y="855"/>
                  </a:lnTo>
                  <a:lnTo>
                    <a:pt x="542" y="862"/>
                  </a:lnTo>
                  <a:lnTo>
                    <a:pt x="552" y="868"/>
                  </a:lnTo>
                  <a:lnTo>
                    <a:pt x="564" y="871"/>
                  </a:lnTo>
                  <a:lnTo>
                    <a:pt x="576" y="875"/>
                  </a:lnTo>
                  <a:lnTo>
                    <a:pt x="588" y="876"/>
                  </a:lnTo>
                  <a:lnTo>
                    <a:pt x="601" y="875"/>
                  </a:lnTo>
                  <a:lnTo>
                    <a:pt x="612" y="873"/>
                  </a:lnTo>
                  <a:lnTo>
                    <a:pt x="624" y="869"/>
                  </a:lnTo>
                  <a:lnTo>
                    <a:pt x="636" y="863"/>
                  </a:lnTo>
                  <a:lnTo>
                    <a:pt x="647" y="856"/>
                  </a:lnTo>
                  <a:lnTo>
                    <a:pt x="655" y="848"/>
                  </a:lnTo>
                  <a:lnTo>
                    <a:pt x="663" y="838"/>
                  </a:lnTo>
                  <a:lnTo>
                    <a:pt x="669" y="829"/>
                  </a:lnTo>
                  <a:lnTo>
                    <a:pt x="675" y="818"/>
                  </a:lnTo>
                  <a:lnTo>
                    <a:pt x="678" y="806"/>
                  </a:lnTo>
                  <a:lnTo>
                    <a:pt x="680" y="793"/>
                  </a:lnTo>
                  <a:lnTo>
                    <a:pt x="694" y="796"/>
                  </a:lnTo>
                  <a:lnTo>
                    <a:pt x="707" y="797"/>
                  </a:lnTo>
                  <a:lnTo>
                    <a:pt x="717" y="797"/>
                  </a:lnTo>
                  <a:lnTo>
                    <a:pt x="725" y="796"/>
                  </a:lnTo>
                  <a:lnTo>
                    <a:pt x="734" y="794"/>
                  </a:lnTo>
                  <a:lnTo>
                    <a:pt x="742" y="791"/>
                  </a:lnTo>
                  <a:lnTo>
                    <a:pt x="750" y="787"/>
                  </a:lnTo>
                  <a:lnTo>
                    <a:pt x="757" y="782"/>
                  </a:lnTo>
                  <a:lnTo>
                    <a:pt x="765" y="777"/>
                  </a:lnTo>
                  <a:lnTo>
                    <a:pt x="771" y="771"/>
                  </a:lnTo>
                  <a:lnTo>
                    <a:pt x="780" y="761"/>
                  </a:lnTo>
                  <a:lnTo>
                    <a:pt x="786" y="751"/>
                  </a:lnTo>
                  <a:lnTo>
                    <a:pt x="792" y="740"/>
                  </a:lnTo>
                  <a:lnTo>
                    <a:pt x="795" y="729"/>
                  </a:lnTo>
                  <a:lnTo>
                    <a:pt x="797" y="716"/>
                  </a:lnTo>
                  <a:lnTo>
                    <a:pt x="798" y="704"/>
                  </a:lnTo>
                  <a:lnTo>
                    <a:pt x="797" y="692"/>
                  </a:lnTo>
                  <a:lnTo>
                    <a:pt x="794" y="681"/>
                  </a:lnTo>
                  <a:lnTo>
                    <a:pt x="807" y="678"/>
                  </a:lnTo>
                  <a:lnTo>
                    <a:pt x="817" y="674"/>
                  </a:lnTo>
                  <a:lnTo>
                    <a:pt x="829" y="670"/>
                  </a:lnTo>
                  <a:lnTo>
                    <a:pt x="839" y="663"/>
                  </a:lnTo>
                  <a:lnTo>
                    <a:pt x="848" y="655"/>
                  </a:lnTo>
                  <a:lnTo>
                    <a:pt x="857" y="646"/>
                  </a:lnTo>
                  <a:lnTo>
                    <a:pt x="863" y="635"/>
                  </a:lnTo>
                  <a:lnTo>
                    <a:pt x="869" y="625"/>
                  </a:lnTo>
                  <a:lnTo>
                    <a:pt x="873" y="613"/>
                  </a:lnTo>
                  <a:lnTo>
                    <a:pt x="875" y="600"/>
                  </a:lnTo>
                  <a:lnTo>
                    <a:pt x="876" y="588"/>
                  </a:lnTo>
                  <a:lnTo>
                    <a:pt x="875" y="575"/>
                  </a:lnTo>
                  <a:lnTo>
                    <a:pt x="872" y="564"/>
                  </a:lnTo>
                  <a:lnTo>
                    <a:pt x="868" y="553"/>
                  </a:lnTo>
                  <a:lnTo>
                    <a:pt x="862" y="542"/>
                  </a:lnTo>
                  <a:lnTo>
                    <a:pt x="855" y="531"/>
                  </a:lnTo>
                  <a:lnTo>
                    <a:pt x="866" y="525"/>
                  </a:lnTo>
                  <a:lnTo>
                    <a:pt x="875" y="517"/>
                  </a:lnTo>
                  <a:lnTo>
                    <a:pt x="883" y="509"/>
                  </a:lnTo>
                  <a:lnTo>
                    <a:pt x="890" y="499"/>
                  </a:lnTo>
                  <a:lnTo>
                    <a:pt x="896" y="488"/>
                  </a:lnTo>
                  <a:lnTo>
                    <a:pt x="900" y="477"/>
                  </a:lnTo>
                  <a:lnTo>
                    <a:pt x="903" y="464"/>
                  </a:lnTo>
                  <a:lnTo>
                    <a:pt x="903" y="4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EAFAD6E9-92CC-4FCC-A5A4-2DBE936E5A54}"/>
                </a:ext>
              </a:extLst>
            </p:cNvPr>
            <p:cNvGrpSpPr/>
            <p:nvPr/>
          </p:nvGrpSpPr>
          <p:grpSpPr>
            <a:xfrm>
              <a:off x="463151" y="4914986"/>
              <a:ext cx="462761" cy="462761"/>
              <a:chOff x="4319588" y="4213225"/>
              <a:chExt cx="287338" cy="287338"/>
            </a:xfrm>
            <a:solidFill>
              <a:schemeClr val="bg1"/>
            </a:solidFill>
          </p:grpSpPr>
          <p:sp>
            <p:nvSpPr>
              <p:cNvPr id="91" name="Freeform 421">
                <a:extLst>
                  <a:ext uri="{FF2B5EF4-FFF2-40B4-BE49-F238E27FC236}">
                    <a16:creationId xmlns:a16="http://schemas.microsoft.com/office/drawing/2014/main" id="{D29BF53E-C3EC-4425-9334-CA27789075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988" y="4213225"/>
                <a:ext cx="134938" cy="133350"/>
              </a:xfrm>
              <a:custGeom>
                <a:avLst/>
                <a:gdLst>
                  <a:gd name="T0" fmla="*/ 15 w 422"/>
                  <a:gd name="T1" fmla="*/ 422 h 422"/>
                  <a:gd name="T2" fmla="*/ 407 w 422"/>
                  <a:gd name="T3" fmla="*/ 422 h 422"/>
                  <a:gd name="T4" fmla="*/ 409 w 422"/>
                  <a:gd name="T5" fmla="*/ 421 h 422"/>
                  <a:gd name="T6" fmla="*/ 412 w 422"/>
                  <a:gd name="T7" fmla="*/ 421 h 422"/>
                  <a:gd name="T8" fmla="*/ 414 w 422"/>
                  <a:gd name="T9" fmla="*/ 419 h 422"/>
                  <a:gd name="T10" fmla="*/ 416 w 422"/>
                  <a:gd name="T11" fmla="*/ 417 h 422"/>
                  <a:gd name="T12" fmla="*/ 419 w 422"/>
                  <a:gd name="T13" fmla="*/ 414 h 422"/>
                  <a:gd name="T14" fmla="*/ 420 w 422"/>
                  <a:gd name="T15" fmla="*/ 412 h 422"/>
                  <a:gd name="T16" fmla="*/ 421 w 422"/>
                  <a:gd name="T17" fmla="*/ 409 h 422"/>
                  <a:gd name="T18" fmla="*/ 422 w 422"/>
                  <a:gd name="T19" fmla="*/ 407 h 422"/>
                  <a:gd name="T20" fmla="*/ 421 w 422"/>
                  <a:gd name="T21" fmla="*/ 386 h 422"/>
                  <a:gd name="T22" fmla="*/ 420 w 422"/>
                  <a:gd name="T23" fmla="*/ 365 h 422"/>
                  <a:gd name="T24" fmla="*/ 416 w 422"/>
                  <a:gd name="T25" fmla="*/ 345 h 422"/>
                  <a:gd name="T26" fmla="*/ 413 w 422"/>
                  <a:gd name="T27" fmla="*/ 324 h 422"/>
                  <a:gd name="T28" fmla="*/ 409 w 422"/>
                  <a:gd name="T29" fmla="*/ 305 h 422"/>
                  <a:gd name="T30" fmla="*/ 403 w 422"/>
                  <a:gd name="T31" fmla="*/ 286 h 422"/>
                  <a:gd name="T32" fmla="*/ 397 w 422"/>
                  <a:gd name="T33" fmla="*/ 266 h 422"/>
                  <a:gd name="T34" fmla="*/ 390 w 422"/>
                  <a:gd name="T35" fmla="*/ 248 h 422"/>
                  <a:gd name="T36" fmla="*/ 381 w 422"/>
                  <a:gd name="T37" fmla="*/ 230 h 422"/>
                  <a:gd name="T38" fmla="*/ 372 w 422"/>
                  <a:gd name="T39" fmla="*/ 213 h 422"/>
                  <a:gd name="T40" fmla="*/ 363 w 422"/>
                  <a:gd name="T41" fmla="*/ 196 h 422"/>
                  <a:gd name="T42" fmla="*/ 352 w 422"/>
                  <a:gd name="T43" fmla="*/ 180 h 422"/>
                  <a:gd name="T44" fmla="*/ 340 w 422"/>
                  <a:gd name="T45" fmla="*/ 163 h 422"/>
                  <a:gd name="T46" fmla="*/ 329 w 422"/>
                  <a:gd name="T47" fmla="*/ 148 h 422"/>
                  <a:gd name="T48" fmla="*/ 316 w 422"/>
                  <a:gd name="T49" fmla="*/ 133 h 422"/>
                  <a:gd name="T50" fmla="*/ 302 w 422"/>
                  <a:gd name="T51" fmla="*/ 119 h 422"/>
                  <a:gd name="T52" fmla="*/ 288 w 422"/>
                  <a:gd name="T53" fmla="*/ 106 h 422"/>
                  <a:gd name="T54" fmla="*/ 274 w 422"/>
                  <a:gd name="T55" fmla="*/ 93 h 422"/>
                  <a:gd name="T56" fmla="*/ 258 w 422"/>
                  <a:gd name="T57" fmla="*/ 81 h 422"/>
                  <a:gd name="T58" fmla="*/ 242 w 422"/>
                  <a:gd name="T59" fmla="*/ 69 h 422"/>
                  <a:gd name="T60" fmla="*/ 226 w 422"/>
                  <a:gd name="T61" fmla="*/ 59 h 422"/>
                  <a:gd name="T62" fmla="*/ 208 w 422"/>
                  <a:gd name="T63" fmla="*/ 49 h 422"/>
                  <a:gd name="T64" fmla="*/ 191 w 422"/>
                  <a:gd name="T65" fmla="*/ 40 h 422"/>
                  <a:gd name="T66" fmla="*/ 173 w 422"/>
                  <a:gd name="T67" fmla="*/ 32 h 422"/>
                  <a:gd name="T68" fmla="*/ 155 w 422"/>
                  <a:gd name="T69" fmla="*/ 25 h 422"/>
                  <a:gd name="T70" fmla="*/ 135 w 422"/>
                  <a:gd name="T71" fmla="*/ 19 h 422"/>
                  <a:gd name="T72" fmla="*/ 116 w 422"/>
                  <a:gd name="T73" fmla="*/ 13 h 422"/>
                  <a:gd name="T74" fmla="*/ 97 w 422"/>
                  <a:gd name="T75" fmla="*/ 8 h 422"/>
                  <a:gd name="T76" fmla="*/ 76 w 422"/>
                  <a:gd name="T77" fmla="*/ 5 h 422"/>
                  <a:gd name="T78" fmla="*/ 56 w 422"/>
                  <a:gd name="T79" fmla="*/ 3 h 422"/>
                  <a:gd name="T80" fmla="*/ 36 w 422"/>
                  <a:gd name="T81" fmla="*/ 0 h 422"/>
                  <a:gd name="T82" fmla="*/ 15 w 422"/>
                  <a:gd name="T83" fmla="*/ 0 h 422"/>
                  <a:gd name="T84" fmla="*/ 12 w 422"/>
                  <a:gd name="T85" fmla="*/ 0 h 422"/>
                  <a:gd name="T86" fmla="*/ 9 w 422"/>
                  <a:gd name="T87" fmla="*/ 2 h 422"/>
                  <a:gd name="T88" fmla="*/ 7 w 422"/>
                  <a:gd name="T89" fmla="*/ 3 h 422"/>
                  <a:gd name="T90" fmla="*/ 5 w 422"/>
                  <a:gd name="T91" fmla="*/ 5 h 422"/>
                  <a:gd name="T92" fmla="*/ 2 w 422"/>
                  <a:gd name="T93" fmla="*/ 7 h 422"/>
                  <a:gd name="T94" fmla="*/ 1 w 422"/>
                  <a:gd name="T95" fmla="*/ 9 h 422"/>
                  <a:gd name="T96" fmla="*/ 0 w 422"/>
                  <a:gd name="T97" fmla="*/ 12 h 422"/>
                  <a:gd name="T98" fmla="*/ 0 w 422"/>
                  <a:gd name="T99" fmla="*/ 15 h 422"/>
                  <a:gd name="T100" fmla="*/ 0 w 422"/>
                  <a:gd name="T101" fmla="*/ 406 h 422"/>
                  <a:gd name="T102" fmla="*/ 0 w 422"/>
                  <a:gd name="T103" fmla="*/ 409 h 422"/>
                  <a:gd name="T104" fmla="*/ 1 w 422"/>
                  <a:gd name="T105" fmla="*/ 412 h 422"/>
                  <a:gd name="T106" fmla="*/ 2 w 422"/>
                  <a:gd name="T107" fmla="*/ 414 h 422"/>
                  <a:gd name="T108" fmla="*/ 5 w 422"/>
                  <a:gd name="T109" fmla="*/ 417 h 422"/>
                  <a:gd name="T110" fmla="*/ 7 w 422"/>
                  <a:gd name="T111" fmla="*/ 419 h 422"/>
                  <a:gd name="T112" fmla="*/ 9 w 422"/>
                  <a:gd name="T113" fmla="*/ 421 h 422"/>
                  <a:gd name="T114" fmla="*/ 12 w 422"/>
                  <a:gd name="T115" fmla="*/ 421 h 422"/>
                  <a:gd name="T116" fmla="*/ 15 w 422"/>
                  <a:gd name="T117" fmla="*/ 42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2" h="422">
                    <a:moveTo>
                      <a:pt x="15" y="422"/>
                    </a:moveTo>
                    <a:lnTo>
                      <a:pt x="407" y="422"/>
                    </a:lnTo>
                    <a:lnTo>
                      <a:pt x="409" y="421"/>
                    </a:lnTo>
                    <a:lnTo>
                      <a:pt x="412" y="421"/>
                    </a:lnTo>
                    <a:lnTo>
                      <a:pt x="414" y="419"/>
                    </a:lnTo>
                    <a:lnTo>
                      <a:pt x="416" y="417"/>
                    </a:lnTo>
                    <a:lnTo>
                      <a:pt x="419" y="414"/>
                    </a:lnTo>
                    <a:lnTo>
                      <a:pt x="420" y="412"/>
                    </a:lnTo>
                    <a:lnTo>
                      <a:pt x="421" y="409"/>
                    </a:lnTo>
                    <a:lnTo>
                      <a:pt x="422" y="407"/>
                    </a:lnTo>
                    <a:lnTo>
                      <a:pt x="421" y="386"/>
                    </a:lnTo>
                    <a:lnTo>
                      <a:pt x="420" y="365"/>
                    </a:lnTo>
                    <a:lnTo>
                      <a:pt x="416" y="345"/>
                    </a:lnTo>
                    <a:lnTo>
                      <a:pt x="413" y="324"/>
                    </a:lnTo>
                    <a:lnTo>
                      <a:pt x="409" y="305"/>
                    </a:lnTo>
                    <a:lnTo>
                      <a:pt x="403" y="286"/>
                    </a:lnTo>
                    <a:lnTo>
                      <a:pt x="397" y="266"/>
                    </a:lnTo>
                    <a:lnTo>
                      <a:pt x="390" y="248"/>
                    </a:lnTo>
                    <a:lnTo>
                      <a:pt x="381" y="230"/>
                    </a:lnTo>
                    <a:lnTo>
                      <a:pt x="372" y="213"/>
                    </a:lnTo>
                    <a:lnTo>
                      <a:pt x="363" y="196"/>
                    </a:lnTo>
                    <a:lnTo>
                      <a:pt x="352" y="180"/>
                    </a:lnTo>
                    <a:lnTo>
                      <a:pt x="340" y="163"/>
                    </a:lnTo>
                    <a:lnTo>
                      <a:pt x="329" y="148"/>
                    </a:lnTo>
                    <a:lnTo>
                      <a:pt x="316" y="133"/>
                    </a:lnTo>
                    <a:lnTo>
                      <a:pt x="302" y="119"/>
                    </a:lnTo>
                    <a:lnTo>
                      <a:pt x="288" y="106"/>
                    </a:lnTo>
                    <a:lnTo>
                      <a:pt x="274" y="93"/>
                    </a:lnTo>
                    <a:lnTo>
                      <a:pt x="258" y="81"/>
                    </a:lnTo>
                    <a:lnTo>
                      <a:pt x="242" y="69"/>
                    </a:lnTo>
                    <a:lnTo>
                      <a:pt x="226" y="59"/>
                    </a:lnTo>
                    <a:lnTo>
                      <a:pt x="208" y="49"/>
                    </a:lnTo>
                    <a:lnTo>
                      <a:pt x="191" y="40"/>
                    </a:lnTo>
                    <a:lnTo>
                      <a:pt x="173" y="32"/>
                    </a:lnTo>
                    <a:lnTo>
                      <a:pt x="155" y="25"/>
                    </a:lnTo>
                    <a:lnTo>
                      <a:pt x="135" y="19"/>
                    </a:lnTo>
                    <a:lnTo>
                      <a:pt x="116" y="13"/>
                    </a:lnTo>
                    <a:lnTo>
                      <a:pt x="97" y="8"/>
                    </a:lnTo>
                    <a:lnTo>
                      <a:pt x="76" y="5"/>
                    </a:lnTo>
                    <a:lnTo>
                      <a:pt x="56" y="3"/>
                    </a:lnTo>
                    <a:lnTo>
                      <a:pt x="36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406"/>
                    </a:lnTo>
                    <a:lnTo>
                      <a:pt x="0" y="409"/>
                    </a:lnTo>
                    <a:lnTo>
                      <a:pt x="1" y="412"/>
                    </a:lnTo>
                    <a:lnTo>
                      <a:pt x="2" y="414"/>
                    </a:lnTo>
                    <a:lnTo>
                      <a:pt x="5" y="417"/>
                    </a:lnTo>
                    <a:lnTo>
                      <a:pt x="7" y="419"/>
                    </a:lnTo>
                    <a:lnTo>
                      <a:pt x="9" y="421"/>
                    </a:lnTo>
                    <a:lnTo>
                      <a:pt x="12" y="421"/>
                    </a:lnTo>
                    <a:lnTo>
                      <a:pt x="15" y="4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92" name="Freeform 422">
                <a:extLst>
                  <a:ext uri="{FF2B5EF4-FFF2-40B4-BE49-F238E27FC236}">
                    <a16:creationId xmlns:a16="http://schemas.microsoft.com/office/drawing/2014/main" id="{E6A05412-0DD9-4023-8BB4-9C3EC99310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588" y="4241800"/>
                <a:ext cx="220663" cy="258763"/>
              </a:xfrm>
              <a:custGeom>
                <a:avLst/>
                <a:gdLst>
                  <a:gd name="T0" fmla="*/ 421 w 698"/>
                  <a:gd name="T1" fmla="*/ 15 h 813"/>
                  <a:gd name="T2" fmla="*/ 420 w 698"/>
                  <a:gd name="T3" fmla="*/ 8 h 813"/>
                  <a:gd name="T4" fmla="*/ 417 w 698"/>
                  <a:gd name="T5" fmla="*/ 4 h 813"/>
                  <a:gd name="T6" fmla="*/ 413 w 698"/>
                  <a:gd name="T7" fmla="*/ 1 h 813"/>
                  <a:gd name="T8" fmla="*/ 406 w 698"/>
                  <a:gd name="T9" fmla="*/ 0 h 813"/>
                  <a:gd name="T10" fmla="*/ 365 w 698"/>
                  <a:gd name="T11" fmla="*/ 2 h 813"/>
                  <a:gd name="T12" fmla="*/ 325 w 698"/>
                  <a:gd name="T13" fmla="*/ 8 h 813"/>
                  <a:gd name="T14" fmla="*/ 286 w 698"/>
                  <a:gd name="T15" fmla="*/ 18 h 813"/>
                  <a:gd name="T16" fmla="*/ 249 w 698"/>
                  <a:gd name="T17" fmla="*/ 32 h 813"/>
                  <a:gd name="T18" fmla="*/ 213 w 698"/>
                  <a:gd name="T19" fmla="*/ 49 h 813"/>
                  <a:gd name="T20" fmla="*/ 180 w 698"/>
                  <a:gd name="T21" fmla="*/ 69 h 813"/>
                  <a:gd name="T22" fmla="*/ 148 w 698"/>
                  <a:gd name="T23" fmla="*/ 92 h 813"/>
                  <a:gd name="T24" fmla="*/ 120 w 698"/>
                  <a:gd name="T25" fmla="*/ 119 h 813"/>
                  <a:gd name="T26" fmla="*/ 93 w 698"/>
                  <a:gd name="T27" fmla="*/ 148 h 813"/>
                  <a:gd name="T28" fmla="*/ 69 w 698"/>
                  <a:gd name="T29" fmla="*/ 179 h 813"/>
                  <a:gd name="T30" fmla="*/ 49 w 698"/>
                  <a:gd name="T31" fmla="*/ 212 h 813"/>
                  <a:gd name="T32" fmla="*/ 32 w 698"/>
                  <a:gd name="T33" fmla="*/ 247 h 813"/>
                  <a:gd name="T34" fmla="*/ 19 w 698"/>
                  <a:gd name="T35" fmla="*/ 285 h 813"/>
                  <a:gd name="T36" fmla="*/ 8 w 698"/>
                  <a:gd name="T37" fmla="*/ 325 h 813"/>
                  <a:gd name="T38" fmla="*/ 2 w 698"/>
                  <a:gd name="T39" fmla="*/ 364 h 813"/>
                  <a:gd name="T40" fmla="*/ 0 w 698"/>
                  <a:gd name="T41" fmla="*/ 406 h 813"/>
                  <a:gd name="T42" fmla="*/ 2 w 698"/>
                  <a:gd name="T43" fmla="*/ 447 h 813"/>
                  <a:gd name="T44" fmla="*/ 8 w 698"/>
                  <a:gd name="T45" fmla="*/ 488 h 813"/>
                  <a:gd name="T46" fmla="*/ 19 w 698"/>
                  <a:gd name="T47" fmla="*/ 526 h 813"/>
                  <a:gd name="T48" fmla="*/ 32 w 698"/>
                  <a:gd name="T49" fmla="*/ 564 h 813"/>
                  <a:gd name="T50" fmla="*/ 49 w 698"/>
                  <a:gd name="T51" fmla="*/ 599 h 813"/>
                  <a:gd name="T52" fmla="*/ 69 w 698"/>
                  <a:gd name="T53" fmla="*/ 633 h 813"/>
                  <a:gd name="T54" fmla="*/ 93 w 698"/>
                  <a:gd name="T55" fmla="*/ 665 h 813"/>
                  <a:gd name="T56" fmla="*/ 120 w 698"/>
                  <a:gd name="T57" fmla="*/ 694 h 813"/>
                  <a:gd name="T58" fmla="*/ 148 w 698"/>
                  <a:gd name="T59" fmla="*/ 719 h 813"/>
                  <a:gd name="T60" fmla="*/ 180 w 698"/>
                  <a:gd name="T61" fmla="*/ 743 h 813"/>
                  <a:gd name="T62" fmla="*/ 213 w 698"/>
                  <a:gd name="T63" fmla="*/ 763 h 813"/>
                  <a:gd name="T64" fmla="*/ 249 w 698"/>
                  <a:gd name="T65" fmla="*/ 780 h 813"/>
                  <a:gd name="T66" fmla="*/ 286 w 698"/>
                  <a:gd name="T67" fmla="*/ 794 h 813"/>
                  <a:gd name="T68" fmla="*/ 325 w 698"/>
                  <a:gd name="T69" fmla="*/ 804 h 813"/>
                  <a:gd name="T70" fmla="*/ 365 w 698"/>
                  <a:gd name="T71" fmla="*/ 810 h 813"/>
                  <a:gd name="T72" fmla="*/ 406 w 698"/>
                  <a:gd name="T73" fmla="*/ 813 h 813"/>
                  <a:gd name="T74" fmla="*/ 447 w 698"/>
                  <a:gd name="T75" fmla="*/ 810 h 813"/>
                  <a:gd name="T76" fmla="*/ 487 w 698"/>
                  <a:gd name="T77" fmla="*/ 804 h 813"/>
                  <a:gd name="T78" fmla="*/ 525 w 698"/>
                  <a:gd name="T79" fmla="*/ 794 h 813"/>
                  <a:gd name="T80" fmla="*/ 562 w 698"/>
                  <a:gd name="T81" fmla="*/ 782 h 813"/>
                  <a:gd name="T82" fmla="*/ 598 w 698"/>
                  <a:gd name="T83" fmla="*/ 764 h 813"/>
                  <a:gd name="T84" fmla="*/ 632 w 698"/>
                  <a:gd name="T85" fmla="*/ 744 h 813"/>
                  <a:gd name="T86" fmla="*/ 664 w 698"/>
                  <a:gd name="T87" fmla="*/ 720 h 813"/>
                  <a:gd name="T88" fmla="*/ 694 w 698"/>
                  <a:gd name="T89" fmla="*/ 694 h 813"/>
                  <a:gd name="T90" fmla="*/ 697 w 698"/>
                  <a:gd name="T91" fmla="*/ 688 h 813"/>
                  <a:gd name="T92" fmla="*/ 698 w 698"/>
                  <a:gd name="T93" fmla="*/ 683 h 813"/>
                  <a:gd name="T94" fmla="*/ 697 w 698"/>
                  <a:gd name="T95" fmla="*/ 676 h 813"/>
                  <a:gd name="T96" fmla="*/ 694 w 698"/>
                  <a:gd name="T97" fmla="*/ 672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98" h="813">
                    <a:moveTo>
                      <a:pt x="421" y="400"/>
                    </a:moveTo>
                    <a:lnTo>
                      <a:pt x="421" y="15"/>
                    </a:lnTo>
                    <a:lnTo>
                      <a:pt x="421" y="11"/>
                    </a:lnTo>
                    <a:lnTo>
                      <a:pt x="420" y="8"/>
                    </a:lnTo>
                    <a:lnTo>
                      <a:pt x="419" y="6"/>
                    </a:lnTo>
                    <a:lnTo>
                      <a:pt x="417" y="4"/>
                    </a:lnTo>
                    <a:lnTo>
                      <a:pt x="415" y="2"/>
                    </a:lnTo>
                    <a:lnTo>
                      <a:pt x="413" y="1"/>
                    </a:lnTo>
                    <a:lnTo>
                      <a:pt x="409" y="0"/>
                    </a:lnTo>
                    <a:lnTo>
                      <a:pt x="406" y="0"/>
                    </a:lnTo>
                    <a:lnTo>
                      <a:pt x="386" y="0"/>
                    </a:lnTo>
                    <a:lnTo>
                      <a:pt x="365" y="2"/>
                    </a:lnTo>
                    <a:lnTo>
                      <a:pt x="345" y="4"/>
                    </a:lnTo>
                    <a:lnTo>
                      <a:pt x="325" y="8"/>
                    </a:lnTo>
                    <a:lnTo>
                      <a:pt x="305" y="12"/>
                    </a:lnTo>
                    <a:lnTo>
                      <a:pt x="286" y="18"/>
                    </a:lnTo>
                    <a:lnTo>
                      <a:pt x="267" y="24"/>
                    </a:lnTo>
                    <a:lnTo>
                      <a:pt x="249" y="32"/>
                    </a:lnTo>
                    <a:lnTo>
                      <a:pt x="230" y="39"/>
                    </a:lnTo>
                    <a:lnTo>
                      <a:pt x="213" y="49"/>
                    </a:lnTo>
                    <a:lnTo>
                      <a:pt x="196" y="59"/>
                    </a:lnTo>
                    <a:lnTo>
                      <a:pt x="180" y="69"/>
                    </a:lnTo>
                    <a:lnTo>
                      <a:pt x="164" y="80"/>
                    </a:lnTo>
                    <a:lnTo>
                      <a:pt x="148" y="92"/>
                    </a:lnTo>
                    <a:lnTo>
                      <a:pt x="134" y="105"/>
                    </a:lnTo>
                    <a:lnTo>
                      <a:pt x="120" y="119"/>
                    </a:lnTo>
                    <a:lnTo>
                      <a:pt x="106" y="133"/>
                    </a:lnTo>
                    <a:lnTo>
                      <a:pt x="93" y="148"/>
                    </a:lnTo>
                    <a:lnTo>
                      <a:pt x="81" y="163"/>
                    </a:lnTo>
                    <a:lnTo>
                      <a:pt x="69" y="179"/>
                    </a:lnTo>
                    <a:lnTo>
                      <a:pt x="59" y="195"/>
                    </a:lnTo>
                    <a:lnTo>
                      <a:pt x="49" y="212"/>
                    </a:lnTo>
                    <a:lnTo>
                      <a:pt x="40" y="230"/>
                    </a:lnTo>
                    <a:lnTo>
                      <a:pt x="32" y="247"/>
                    </a:lnTo>
                    <a:lnTo>
                      <a:pt x="24" y="267"/>
                    </a:lnTo>
                    <a:lnTo>
                      <a:pt x="19" y="285"/>
                    </a:lnTo>
                    <a:lnTo>
                      <a:pt x="13" y="304"/>
                    </a:lnTo>
                    <a:lnTo>
                      <a:pt x="8" y="325"/>
                    </a:lnTo>
                    <a:lnTo>
                      <a:pt x="5" y="344"/>
                    </a:lnTo>
                    <a:lnTo>
                      <a:pt x="2" y="364"/>
                    </a:lnTo>
                    <a:lnTo>
                      <a:pt x="1" y="385"/>
                    </a:lnTo>
                    <a:lnTo>
                      <a:pt x="0" y="406"/>
                    </a:lnTo>
                    <a:lnTo>
                      <a:pt x="1" y="426"/>
                    </a:lnTo>
                    <a:lnTo>
                      <a:pt x="2" y="447"/>
                    </a:lnTo>
                    <a:lnTo>
                      <a:pt x="5" y="467"/>
                    </a:lnTo>
                    <a:lnTo>
                      <a:pt x="8" y="488"/>
                    </a:lnTo>
                    <a:lnTo>
                      <a:pt x="13" y="507"/>
                    </a:lnTo>
                    <a:lnTo>
                      <a:pt x="19" y="526"/>
                    </a:lnTo>
                    <a:lnTo>
                      <a:pt x="24" y="546"/>
                    </a:lnTo>
                    <a:lnTo>
                      <a:pt x="32" y="564"/>
                    </a:lnTo>
                    <a:lnTo>
                      <a:pt x="40" y="582"/>
                    </a:lnTo>
                    <a:lnTo>
                      <a:pt x="49" y="599"/>
                    </a:lnTo>
                    <a:lnTo>
                      <a:pt x="59" y="616"/>
                    </a:lnTo>
                    <a:lnTo>
                      <a:pt x="69" y="633"/>
                    </a:lnTo>
                    <a:lnTo>
                      <a:pt x="81" y="649"/>
                    </a:lnTo>
                    <a:lnTo>
                      <a:pt x="93" y="665"/>
                    </a:lnTo>
                    <a:lnTo>
                      <a:pt x="106" y="679"/>
                    </a:lnTo>
                    <a:lnTo>
                      <a:pt x="120" y="694"/>
                    </a:lnTo>
                    <a:lnTo>
                      <a:pt x="134" y="706"/>
                    </a:lnTo>
                    <a:lnTo>
                      <a:pt x="148" y="719"/>
                    </a:lnTo>
                    <a:lnTo>
                      <a:pt x="164" y="731"/>
                    </a:lnTo>
                    <a:lnTo>
                      <a:pt x="180" y="743"/>
                    </a:lnTo>
                    <a:lnTo>
                      <a:pt x="196" y="754"/>
                    </a:lnTo>
                    <a:lnTo>
                      <a:pt x="213" y="763"/>
                    </a:lnTo>
                    <a:lnTo>
                      <a:pt x="230" y="772"/>
                    </a:lnTo>
                    <a:lnTo>
                      <a:pt x="249" y="780"/>
                    </a:lnTo>
                    <a:lnTo>
                      <a:pt x="267" y="788"/>
                    </a:lnTo>
                    <a:lnTo>
                      <a:pt x="286" y="794"/>
                    </a:lnTo>
                    <a:lnTo>
                      <a:pt x="305" y="800"/>
                    </a:lnTo>
                    <a:lnTo>
                      <a:pt x="325" y="804"/>
                    </a:lnTo>
                    <a:lnTo>
                      <a:pt x="345" y="807"/>
                    </a:lnTo>
                    <a:lnTo>
                      <a:pt x="365" y="810"/>
                    </a:lnTo>
                    <a:lnTo>
                      <a:pt x="386" y="812"/>
                    </a:lnTo>
                    <a:lnTo>
                      <a:pt x="406" y="813"/>
                    </a:lnTo>
                    <a:lnTo>
                      <a:pt x="427" y="812"/>
                    </a:lnTo>
                    <a:lnTo>
                      <a:pt x="447" y="810"/>
                    </a:lnTo>
                    <a:lnTo>
                      <a:pt x="467" y="808"/>
                    </a:lnTo>
                    <a:lnTo>
                      <a:pt x="487" y="804"/>
                    </a:lnTo>
                    <a:lnTo>
                      <a:pt x="506" y="800"/>
                    </a:lnTo>
                    <a:lnTo>
                      <a:pt x="525" y="794"/>
                    </a:lnTo>
                    <a:lnTo>
                      <a:pt x="543" y="789"/>
                    </a:lnTo>
                    <a:lnTo>
                      <a:pt x="562" y="782"/>
                    </a:lnTo>
                    <a:lnTo>
                      <a:pt x="580" y="774"/>
                    </a:lnTo>
                    <a:lnTo>
                      <a:pt x="598" y="764"/>
                    </a:lnTo>
                    <a:lnTo>
                      <a:pt x="615" y="755"/>
                    </a:lnTo>
                    <a:lnTo>
                      <a:pt x="632" y="744"/>
                    </a:lnTo>
                    <a:lnTo>
                      <a:pt x="649" y="733"/>
                    </a:lnTo>
                    <a:lnTo>
                      <a:pt x="664" y="720"/>
                    </a:lnTo>
                    <a:lnTo>
                      <a:pt x="680" y="707"/>
                    </a:lnTo>
                    <a:lnTo>
                      <a:pt x="694" y="694"/>
                    </a:lnTo>
                    <a:lnTo>
                      <a:pt x="696" y="691"/>
                    </a:lnTo>
                    <a:lnTo>
                      <a:pt x="697" y="688"/>
                    </a:lnTo>
                    <a:lnTo>
                      <a:pt x="698" y="686"/>
                    </a:lnTo>
                    <a:lnTo>
                      <a:pt x="698" y="683"/>
                    </a:lnTo>
                    <a:lnTo>
                      <a:pt x="698" y="680"/>
                    </a:lnTo>
                    <a:lnTo>
                      <a:pt x="697" y="676"/>
                    </a:lnTo>
                    <a:lnTo>
                      <a:pt x="696" y="674"/>
                    </a:lnTo>
                    <a:lnTo>
                      <a:pt x="694" y="672"/>
                    </a:lnTo>
                    <a:lnTo>
                      <a:pt x="421" y="4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93" name="Freeform 423">
                <a:extLst>
                  <a:ext uri="{FF2B5EF4-FFF2-40B4-BE49-F238E27FC236}">
                    <a16:creationId xmlns:a16="http://schemas.microsoft.com/office/drawing/2014/main" id="{7E64706F-1158-41F2-BD3E-100AE055D7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988" y="4356100"/>
                <a:ext cx="134938" cy="98425"/>
              </a:xfrm>
              <a:custGeom>
                <a:avLst/>
                <a:gdLst>
                  <a:gd name="T0" fmla="*/ 407 w 422"/>
                  <a:gd name="T1" fmla="*/ 0 h 307"/>
                  <a:gd name="T2" fmla="*/ 15 w 422"/>
                  <a:gd name="T3" fmla="*/ 0 h 307"/>
                  <a:gd name="T4" fmla="*/ 11 w 422"/>
                  <a:gd name="T5" fmla="*/ 0 h 307"/>
                  <a:gd name="T6" fmla="*/ 7 w 422"/>
                  <a:gd name="T7" fmla="*/ 2 h 307"/>
                  <a:gd name="T8" fmla="*/ 4 w 422"/>
                  <a:gd name="T9" fmla="*/ 5 h 307"/>
                  <a:gd name="T10" fmla="*/ 1 w 422"/>
                  <a:gd name="T11" fmla="*/ 9 h 307"/>
                  <a:gd name="T12" fmla="*/ 0 w 422"/>
                  <a:gd name="T13" fmla="*/ 13 h 307"/>
                  <a:gd name="T14" fmla="*/ 0 w 422"/>
                  <a:gd name="T15" fmla="*/ 17 h 307"/>
                  <a:gd name="T16" fmla="*/ 1 w 422"/>
                  <a:gd name="T17" fmla="*/ 21 h 307"/>
                  <a:gd name="T18" fmla="*/ 5 w 422"/>
                  <a:gd name="T19" fmla="*/ 26 h 307"/>
                  <a:gd name="T20" fmla="*/ 281 w 422"/>
                  <a:gd name="T21" fmla="*/ 303 h 307"/>
                  <a:gd name="T22" fmla="*/ 283 w 422"/>
                  <a:gd name="T23" fmla="*/ 304 h 307"/>
                  <a:gd name="T24" fmla="*/ 286 w 422"/>
                  <a:gd name="T25" fmla="*/ 306 h 307"/>
                  <a:gd name="T26" fmla="*/ 289 w 422"/>
                  <a:gd name="T27" fmla="*/ 306 h 307"/>
                  <a:gd name="T28" fmla="*/ 292 w 422"/>
                  <a:gd name="T29" fmla="*/ 307 h 307"/>
                  <a:gd name="T30" fmla="*/ 294 w 422"/>
                  <a:gd name="T31" fmla="*/ 306 h 307"/>
                  <a:gd name="T32" fmla="*/ 297 w 422"/>
                  <a:gd name="T33" fmla="*/ 306 h 307"/>
                  <a:gd name="T34" fmla="*/ 300 w 422"/>
                  <a:gd name="T35" fmla="*/ 304 h 307"/>
                  <a:gd name="T36" fmla="*/ 303 w 422"/>
                  <a:gd name="T37" fmla="*/ 303 h 307"/>
                  <a:gd name="T38" fmla="*/ 317 w 422"/>
                  <a:gd name="T39" fmla="*/ 288 h 307"/>
                  <a:gd name="T40" fmla="*/ 330 w 422"/>
                  <a:gd name="T41" fmla="*/ 272 h 307"/>
                  <a:gd name="T42" fmla="*/ 341 w 422"/>
                  <a:gd name="T43" fmla="*/ 256 h 307"/>
                  <a:gd name="T44" fmla="*/ 353 w 422"/>
                  <a:gd name="T45" fmla="*/ 240 h 307"/>
                  <a:gd name="T46" fmla="*/ 364 w 422"/>
                  <a:gd name="T47" fmla="*/ 223 h 307"/>
                  <a:gd name="T48" fmla="*/ 374 w 422"/>
                  <a:gd name="T49" fmla="*/ 206 h 307"/>
                  <a:gd name="T50" fmla="*/ 382 w 422"/>
                  <a:gd name="T51" fmla="*/ 189 h 307"/>
                  <a:gd name="T52" fmla="*/ 391 w 422"/>
                  <a:gd name="T53" fmla="*/ 171 h 307"/>
                  <a:gd name="T54" fmla="*/ 398 w 422"/>
                  <a:gd name="T55" fmla="*/ 152 h 307"/>
                  <a:gd name="T56" fmla="*/ 404 w 422"/>
                  <a:gd name="T57" fmla="*/ 133 h 307"/>
                  <a:gd name="T58" fmla="*/ 409 w 422"/>
                  <a:gd name="T59" fmla="*/ 114 h 307"/>
                  <a:gd name="T60" fmla="*/ 413 w 422"/>
                  <a:gd name="T61" fmla="*/ 94 h 307"/>
                  <a:gd name="T62" fmla="*/ 416 w 422"/>
                  <a:gd name="T63" fmla="*/ 75 h 307"/>
                  <a:gd name="T64" fmla="*/ 420 w 422"/>
                  <a:gd name="T65" fmla="*/ 55 h 307"/>
                  <a:gd name="T66" fmla="*/ 421 w 422"/>
                  <a:gd name="T67" fmla="*/ 35 h 307"/>
                  <a:gd name="T68" fmla="*/ 422 w 422"/>
                  <a:gd name="T69" fmla="*/ 15 h 307"/>
                  <a:gd name="T70" fmla="*/ 421 w 422"/>
                  <a:gd name="T71" fmla="*/ 12 h 307"/>
                  <a:gd name="T72" fmla="*/ 420 w 422"/>
                  <a:gd name="T73" fmla="*/ 9 h 307"/>
                  <a:gd name="T74" fmla="*/ 419 w 422"/>
                  <a:gd name="T75" fmla="*/ 6 h 307"/>
                  <a:gd name="T76" fmla="*/ 416 w 422"/>
                  <a:gd name="T77" fmla="*/ 4 h 307"/>
                  <a:gd name="T78" fmla="*/ 414 w 422"/>
                  <a:gd name="T79" fmla="*/ 2 h 307"/>
                  <a:gd name="T80" fmla="*/ 412 w 422"/>
                  <a:gd name="T81" fmla="*/ 1 h 307"/>
                  <a:gd name="T82" fmla="*/ 409 w 422"/>
                  <a:gd name="T83" fmla="*/ 0 h 307"/>
                  <a:gd name="T84" fmla="*/ 407 w 422"/>
                  <a:gd name="T85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22" h="307">
                    <a:moveTo>
                      <a:pt x="407" y="0"/>
                    </a:moveTo>
                    <a:lnTo>
                      <a:pt x="15" y="0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4" y="5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1" y="21"/>
                    </a:lnTo>
                    <a:lnTo>
                      <a:pt x="5" y="26"/>
                    </a:lnTo>
                    <a:lnTo>
                      <a:pt x="281" y="303"/>
                    </a:lnTo>
                    <a:lnTo>
                      <a:pt x="283" y="304"/>
                    </a:lnTo>
                    <a:lnTo>
                      <a:pt x="286" y="306"/>
                    </a:lnTo>
                    <a:lnTo>
                      <a:pt x="289" y="306"/>
                    </a:lnTo>
                    <a:lnTo>
                      <a:pt x="292" y="307"/>
                    </a:lnTo>
                    <a:lnTo>
                      <a:pt x="294" y="306"/>
                    </a:lnTo>
                    <a:lnTo>
                      <a:pt x="297" y="306"/>
                    </a:lnTo>
                    <a:lnTo>
                      <a:pt x="300" y="304"/>
                    </a:lnTo>
                    <a:lnTo>
                      <a:pt x="303" y="303"/>
                    </a:lnTo>
                    <a:lnTo>
                      <a:pt x="317" y="288"/>
                    </a:lnTo>
                    <a:lnTo>
                      <a:pt x="330" y="272"/>
                    </a:lnTo>
                    <a:lnTo>
                      <a:pt x="341" y="256"/>
                    </a:lnTo>
                    <a:lnTo>
                      <a:pt x="353" y="240"/>
                    </a:lnTo>
                    <a:lnTo>
                      <a:pt x="364" y="223"/>
                    </a:lnTo>
                    <a:lnTo>
                      <a:pt x="374" y="206"/>
                    </a:lnTo>
                    <a:lnTo>
                      <a:pt x="382" y="189"/>
                    </a:lnTo>
                    <a:lnTo>
                      <a:pt x="391" y="171"/>
                    </a:lnTo>
                    <a:lnTo>
                      <a:pt x="398" y="152"/>
                    </a:lnTo>
                    <a:lnTo>
                      <a:pt x="404" y="133"/>
                    </a:lnTo>
                    <a:lnTo>
                      <a:pt x="409" y="114"/>
                    </a:lnTo>
                    <a:lnTo>
                      <a:pt x="413" y="94"/>
                    </a:lnTo>
                    <a:lnTo>
                      <a:pt x="416" y="75"/>
                    </a:lnTo>
                    <a:lnTo>
                      <a:pt x="420" y="55"/>
                    </a:lnTo>
                    <a:lnTo>
                      <a:pt x="421" y="35"/>
                    </a:lnTo>
                    <a:lnTo>
                      <a:pt x="422" y="15"/>
                    </a:lnTo>
                    <a:lnTo>
                      <a:pt x="421" y="12"/>
                    </a:lnTo>
                    <a:lnTo>
                      <a:pt x="420" y="9"/>
                    </a:lnTo>
                    <a:lnTo>
                      <a:pt x="419" y="6"/>
                    </a:lnTo>
                    <a:lnTo>
                      <a:pt x="416" y="4"/>
                    </a:lnTo>
                    <a:lnTo>
                      <a:pt x="414" y="2"/>
                    </a:lnTo>
                    <a:lnTo>
                      <a:pt x="412" y="1"/>
                    </a:lnTo>
                    <a:lnTo>
                      <a:pt x="409" y="0"/>
                    </a:lnTo>
                    <a:lnTo>
                      <a:pt x="40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6AD7739-FC88-4E8D-9FAB-5ED0801DDDAE}"/>
                </a:ext>
              </a:extLst>
            </p:cNvPr>
            <p:cNvGrpSpPr/>
            <p:nvPr/>
          </p:nvGrpSpPr>
          <p:grpSpPr>
            <a:xfrm>
              <a:off x="1884046" y="1603109"/>
              <a:ext cx="460204" cy="462761"/>
              <a:chOff x="3746500" y="1344613"/>
              <a:chExt cx="285750" cy="287338"/>
            </a:xfrm>
            <a:solidFill>
              <a:schemeClr val="bg1"/>
            </a:solidFill>
          </p:grpSpPr>
          <p:sp>
            <p:nvSpPr>
              <p:cNvPr id="95" name="Freeform 497">
                <a:extLst>
                  <a:ext uri="{FF2B5EF4-FFF2-40B4-BE49-F238E27FC236}">
                    <a16:creationId xmlns:a16="http://schemas.microsoft.com/office/drawing/2014/main" id="{489240E5-60F9-44FC-AD0A-E8B42B3305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6500" y="1344613"/>
                <a:ext cx="285750" cy="182563"/>
              </a:xfrm>
              <a:custGeom>
                <a:avLst/>
                <a:gdLst>
                  <a:gd name="T0" fmla="*/ 0 w 903"/>
                  <a:gd name="T1" fmla="*/ 0 h 573"/>
                  <a:gd name="T2" fmla="*/ 0 w 903"/>
                  <a:gd name="T3" fmla="*/ 467 h 573"/>
                  <a:gd name="T4" fmla="*/ 1 w 903"/>
                  <a:gd name="T5" fmla="*/ 459 h 573"/>
                  <a:gd name="T6" fmla="*/ 2 w 903"/>
                  <a:gd name="T7" fmla="*/ 453 h 573"/>
                  <a:gd name="T8" fmla="*/ 5 w 903"/>
                  <a:gd name="T9" fmla="*/ 446 h 573"/>
                  <a:gd name="T10" fmla="*/ 8 w 903"/>
                  <a:gd name="T11" fmla="*/ 440 h 573"/>
                  <a:gd name="T12" fmla="*/ 12 w 903"/>
                  <a:gd name="T13" fmla="*/ 434 h 573"/>
                  <a:gd name="T14" fmla="*/ 18 w 903"/>
                  <a:gd name="T15" fmla="*/ 428 h 573"/>
                  <a:gd name="T16" fmla="*/ 23 w 903"/>
                  <a:gd name="T17" fmla="*/ 423 h 573"/>
                  <a:gd name="T18" fmla="*/ 30 w 903"/>
                  <a:gd name="T19" fmla="*/ 419 h 573"/>
                  <a:gd name="T20" fmla="*/ 30 w 903"/>
                  <a:gd name="T21" fmla="*/ 30 h 573"/>
                  <a:gd name="T22" fmla="*/ 873 w 903"/>
                  <a:gd name="T23" fmla="*/ 30 h 573"/>
                  <a:gd name="T24" fmla="*/ 873 w 903"/>
                  <a:gd name="T25" fmla="*/ 543 h 573"/>
                  <a:gd name="T26" fmla="*/ 481 w 903"/>
                  <a:gd name="T27" fmla="*/ 543 h 573"/>
                  <a:gd name="T28" fmla="*/ 481 w 903"/>
                  <a:gd name="T29" fmla="*/ 573 h 573"/>
                  <a:gd name="T30" fmla="*/ 903 w 903"/>
                  <a:gd name="T31" fmla="*/ 573 h 573"/>
                  <a:gd name="T32" fmla="*/ 903 w 903"/>
                  <a:gd name="T33" fmla="*/ 0 h 573"/>
                  <a:gd name="T34" fmla="*/ 0 w 903"/>
                  <a:gd name="T35" fmla="*/ 0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3" h="573">
                    <a:moveTo>
                      <a:pt x="0" y="0"/>
                    </a:moveTo>
                    <a:lnTo>
                      <a:pt x="0" y="467"/>
                    </a:lnTo>
                    <a:lnTo>
                      <a:pt x="1" y="459"/>
                    </a:lnTo>
                    <a:lnTo>
                      <a:pt x="2" y="453"/>
                    </a:lnTo>
                    <a:lnTo>
                      <a:pt x="5" y="446"/>
                    </a:lnTo>
                    <a:lnTo>
                      <a:pt x="8" y="440"/>
                    </a:lnTo>
                    <a:lnTo>
                      <a:pt x="12" y="434"/>
                    </a:lnTo>
                    <a:lnTo>
                      <a:pt x="18" y="428"/>
                    </a:lnTo>
                    <a:lnTo>
                      <a:pt x="23" y="423"/>
                    </a:lnTo>
                    <a:lnTo>
                      <a:pt x="30" y="419"/>
                    </a:lnTo>
                    <a:lnTo>
                      <a:pt x="30" y="30"/>
                    </a:lnTo>
                    <a:lnTo>
                      <a:pt x="873" y="30"/>
                    </a:lnTo>
                    <a:lnTo>
                      <a:pt x="873" y="543"/>
                    </a:lnTo>
                    <a:lnTo>
                      <a:pt x="481" y="543"/>
                    </a:lnTo>
                    <a:lnTo>
                      <a:pt x="481" y="573"/>
                    </a:lnTo>
                    <a:lnTo>
                      <a:pt x="903" y="573"/>
                    </a:lnTo>
                    <a:lnTo>
                      <a:pt x="90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96" name="Freeform 498">
                <a:extLst>
                  <a:ext uri="{FF2B5EF4-FFF2-40B4-BE49-F238E27FC236}">
                    <a16:creationId xmlns:a16="http://schemas.microsoft.com/office/drawing/2014/main" id="{5E521FF3-15B4-4F5A-BD8D-F637FFB6B8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75075" y="1373188"/>
                <a:ext cx="228600" cy="125413"/>
              </a:xfrm>
              <a:custGeom>
                <a:avLst/>
                <a:gdLst>
                  <a:gd name="T0" fmla="*/ 330 w 723"/>
                  <a:gd name="T1" fmla="*/ 283 h 392"/>
                  <a:gd name="T2" fmla="*/ 295 w 723"/>
                  <a:gd name="T3" fmla="*/ 263 h 392"/>
                  <a:gd name="T4" fmla="*/ 269 w 723"/>
                  <a:gd name="T5" fmla="*/ 232 h 392"/>
                  <a:gd name="T6" fmla="*/ 257 w 723"/>
                  <a:gd name="T7" fmla="*/ 192 h 392"/>
                  <a:gd name="T8" fmla="*/ 260 w 723"/>
                  <a:gd name="T9" fmla="*/ 151 h 392"/>
                  <a:gd name="T10" fmla="*/ 281 w 723"/>
                  <a:gd name="T11" fmla="*/ 115 h 392"/>
                  <a:gd name="T12" fmla="*/ 312 w 723"/>
                  <a:gd name="T13" fmla="*/ 90 h 392"/>
                  <a:gd name="T14" fmla="*/ 350 w 723"/>
                  <a:gd name="T15" fmla="*/ 77 h 392"/>
                  <a:gd name="T16" fmla="*/ 392 w 723"/>
                  <a:gd name="T17" fmla="*/ 81 h 392"/>
                  <a:gd name="T18" fmla="*/ 429 w 723"/>
                  <a:gd name="T19" fmla="*/ 100 h 392"/>
                  <a:gd name="T20" fmla="*/ 454 w 723"/>
                  <a:gd name="T21" fmla="*/ 131 h 392"/>
                  <a:gd name="T22" fmla="*/ 466 w 723"/>
                  <a:gd name="T23" fmla="*/ 171 h 392"/>
                  <a:gd name="T24" fmla="*/ 462 w 723"/>
                  <a:gd name="T25" fmla="*/ 213 h 392"/>
                  <a:gd name="T26" fmla="*/ 443 w 723"/>
                  <a:gd name="T27" fmla="*/ 248 h 392"/>
                  <a:gd name="T28" fmla="*/ 412 w 723"/>
                  <a:gd name="T29" fmla="*/ 274 h 392"/>
                  <a:gd name="T30" fmla="*/ 372 w 723"/>
                  <a:gd name="T31" fmla="*/ 287 h 392"/>
                  <a:gd name="T32" fmla="*/ 96 w 723"/>
                  <a:gd name="T33" fmla="*/ 151 h 392"/>
                  <a:gd name="T34" fmla="*/ 68 w 723"/>
                  <a:gd name="T35" fmla="*/ 131 h 392"/>
                  <a:gd name="T36" fmla="*/ 61 w 723"/>
                  <a:gd name="T37" fmla="*/ 97 h 392"/>
                  <a:gd name="T38" fmla="*/ 80 w 723"/>
                  <a:gd name="T39" fmla="*/ 69 h 392"/>
                  <a:gd name="T40" fmla="*/ 114 w 723"/>
                  <a:gd name="T41" fmla="*/ 63 h 392"/>
                  <a:gd name="T42" fmla="*/ 143 w 723"/>
                  <a:gd name="T43" fmla="*/ 81 h 392"/>
                  <a:gd name="T44" fmla="*/ 150 w 723"/>
                  <a:gd name="T45" fmla="*/ 115 h 392"/>
                  <a:gd name="T46" fmla="*/ 131 w 723"/>
                  <a:gd name="T47" fmla="*/ 144 h 392"/>
                  <a:gd name="T48" fmla="*/ 106 w 723"/>
                  <a:gd name="T49" fmla="*/ 152 h 392"/>
                  <a:gd name="T50" fmla="*/ 642 w 723"/>
                  <a:gd name="T51" fmla="*/ 249 h 392"/>
                  <a:gd name="T52" fmla="*/ 661 w 723"/>
                  <a:gd name="T53" fmla="*/ 278 h 392"/>
                  <a:gd name="T54" fmla="*/ 655 w 723"/>
                  <a:gd name="T55" fmla="*/ 313 h 392"/>
                  <a:gd name="T56" fmla="*/ 626 w 723"/>
                  <a:gd name="T57" fmla="*/ 331 h 392"/>
                  <a:gd name="T58" fmla="*/ 592 w 723"/>
                  <a:gd name="T59" fmla="*/ 324 h 392"/>
                  <a:gd name="T60" fmla="*/ 573 w 723"/>
                  <a:gd name="T61" fmla="*/ 297 h 392"/>
                  <a:gd name="T62" fmla="*/ 580 w 723"/>
                  <a:gd name="T63" fmla="*/ 262 h 392"/>
                  <a:gd name="T64" fmla="*/ 608 w 723"/>
                  <a:gd name="T65" fmla="*/ 243 h 392"/>
                  <a:gd name="T66" fmla="*/ 669 w 723"/>
                  <a:gd name="T67" fmla="*/ 392 h 392"/>
                  <a:gd name="T68" fmla="*/ 691 w 723"/>
                  <a:gd name="T69" fmla="*/ 386 h 392"/>
                  <a:gd name="T70" fmla="*/ 709 w 723"/>
                  <a:gd name="T71" fmla="*/ 371 h 392"/>
                  <a:gd name="T72" fmla="*/ 720 w 723"/>
                  <a:gd name="T73" fmla="*/ 350 h 392"/>
                  <a:gd name="T74" fmla="*/ 723 w 723"/>
                  <a:gd name="T75" fmla="*/ 62 h 392"/>
                  <a:gd name="T76" fmla="*/ 718 w 723"/>
                  <a:gd name="T77" fmla="*/ 38 h 392"/>
                  <a:gd name="T78" fmla="*/ 705 w 723"/>
                  <a:gd name="T79" fmla="*/ 19 h 392"/>
                  <a:gd name="T80" fmla="*/ 686 w 723"/>
                  <a:gd name="T81" fmla="*/ 6 h 392"/>
                  <a:gd name="T82" fmla="*/ 663 w 723"/>
                  <a:gd name="T83" fmla="*/ 2 h 392"/>
                  <a:gd name="T84" fmla="*/ 43 w 723"/>
                  <a:gd name="T85" fmla="*/ 4 h 392"/>
                  <a:gd name="T86" fmla="*/ 22 w 723"/>
                  <a:gd name="T87" fmla="*/ 14 h 392"/>
                  <a:gd name="T88" fmla="*/ 7 w 723"/>
                  <a:gd name="T89" fmla="*/ 33 h 392"/>
                  <a:gd name="T90" fmla="*/ 1 w 723"/>
                  <a:gd name="T91" fmla="*/ 55 h 392"/>
                  <a:gd name="T92" fmla="*/ 46 w 723"/>
                  <a:gd name="T93" fmla="*/ 294 h 392"/>
                  <a:gd name="T94" fmla="*/ 151 w 723"/>
                  <a:gd name="T95" fmla="*/ 287 h 392"/>
                  <a:gd name="T96" fmla="*/ 244 w 723"/>
                  <a:gd name="T97" fmla="*/ 293 h 392"/>
                  <a:gd name="T98" fmla="*/ 326 w 723"/>
                  <a:gd name="T99" fmla="*/ 312 h 392"/>
                  <a:gd name="T100" fmla="*/ 373 w 723"/>
                  <a:gd name="T101" fmla="*/ 337 h 392"/>
                  <a:gd name="T102" fmla="*/ 389 w 723"/>
                  <a:gd name="T103" fmla="*/ 36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23" h="392">
                    <a:moveTo>
                      <a:pt x="361" y="287"/>
                    </a:moveTo>
                    <a:lnTo>
                      <a:pt x="350" y="287"/>
                    </a:lnTo>
                    <a:lnTo>
                      <a:pt x="341" y="285"/>
                    </a:lnTo>
                    <a:lnTo>
                      <a:pt x="330" y="283"/>
                    </a:lnTo>
                    <a:lnTo>
                      <a:pt x="320" y="278"/>
                    </a:lnTo>
                    <a:lnTo>
                      <a:pt x="312" y="274"/>
                    </a:lnTo>
                    <a:lnTo>
                      <a:pt x="302" y="269"/>
                    </a:lnTo>
                    <a:lnTo>
                      <a:pt x="295" y="263"/>
                    </a:lnTo>
                    <a:lnTo>
                      <a:pt x="287" y="256"/>
                    </a:lnTo>
                    <a:lnTo>
                      <a:pt x="281" y="248"/>
                    </a:lnTo>
                    <a:lnTo>
                      <a:pt x="274" y="241"/>
                    </a:lnTo>
                    <a:lnTo>
                      <a:pt x="269" y="232"/>
                    </a:lnTo>
                    <a:lnTo>
                      <a:pt x="265" y="223"/>
                    </a:lnTo>
                    <a:lnTo>
                      <a:pt x="260" y="213"/>
                    </a:lnTo>
                    <a:lnTo>
                      <a:pt x="258" y="203"/>
                    </a:lnTo>
                    <a:lnTo>
                      <a:pt x="257" y="192"/>
                    </a:lnTo>
                    <a:lnTo>
                      <a:pt x="256" y="182"/>
                    </a:lnTo>
                    <a:lnTo>
                      <a:pt x="257" y="171"/>
                    </a:lnTo>
                    <a:lnTo>
                      <a:pt x="258" y="160"/>
                    </a:lnTo>
                    <a:lnTo>
                      <a:pt x="260" y="151"/>
                    </a:lnTo>
                    <a:lnTo>
                      <a:pt x="265" y="141"/>
                    </a:lnTo>
                    <a:lnTo>
                      <a:pt x="269" y="131"/>
                    </a:lnTo>
                    <a:lnTo>
                      <a:pt x="274" y="123"/>
                    </a:lnTo>
                    <a:lnTo>
                      <a:pt x="281" y="115"/>
                    </a:lnTo>
                    <a:lnTo>
                      <a:pt x="287" y="108"/>
                    </a:lnTo>
                    <a:lnTo>
                      <a:pt x="295" y="100"/>
                    </a:lnTo>
                    <a:lnTo>
                      <a:pt x="302" y="95"/>
                    </a:lnTo>
                    <a:lnTo>
                      <a:pt x="312" y="90"/>
                    </a:lnTo>
                    <a:lnTo>
                      <a:pt x="320" y="84"/>
                    </a:lnTo>
                    <a:lnTo>
                      <a:pt x="330" y="81"/>
                    </a:lnTo>
                    <a:lnTo>
                      <a:pt x="341" y="79"/>
                    </a:lnTo>
                    <a:lnTo>
                      <a:pt x="350" y="77"/>
                    </a:lnTo>
                    <a:lnTo>
                      <a:pt x="361" y="77"/>
                    </a:lnTo>
                    <a:lnTo>
                      <a:pt x="372" y="77"/>
                    </a:lnTo>
                    <a:lnTo>
                      <a:pt x="383" y="79"/>
                    </a:lnTo>
                    <a:lnTo>
                      <a:pt x="392" y="81"/>
                    </a:lnTo>
                    <a:lnTo>
                      <a:pt x="403" y="84"/>
                    </a:lnTo>
                    <a:lnTo>
                      <a:pt x="412" y="90"/>
                    </a:lnTo>
                    <a:lnTo>
                      <a:pt x="420" y="95"/>
                    </a:lnTo>
                    <a:lnTo>
                      <a:pt x="429" y="100"/>
                    </a:lnTo>
                    <a:lnTo>
                      <a:pt x="436" y="108"/>
                    </a:lnTo>
                    <a:lnTo>
                      <a:pt x="443" y="115"/>
                    </a:lnTo>
                    <a:lnTo>
                      <a:pt x="449" y="123"/>
                    </a:lnTo>
                    <a:lnTo>
                      <a:pt x="454" y="131"/>
                    </a:lnTo>
                    <a:lnTo>
                      <a:pt x="459" y="141"/>
                    </a:lnTo>
                    <a:lnTo>
                      <a:pt x="462" y="151"/>
                    </a:lnTo>
                    <a:lnTo>
                      <a:pt x="465" y="160"/>
                    </a:lnTo>
                    <a:lnTo>
                      <a:pt x="466" y="171"/>
                    </a:lnTo>
                    <a:lnTo>
                      <a:pt x="467" y="182"/>
                    </a:lnTo>
                    <a:lnTo>
                      <a:pt x="466" y="192"/>
                    </a:lnTo>
                    <a:lnTo>
                      <a:pt x="465" y="203"/>
                    </a:lnTo>
                    <a:lnTo>
                      <a:pt x="462" y="213"/>
                    </a:lnTo>
                    <a:lnTo>
                      <a:pt x="459" y="223"/>
                    </a:lnTo>
                    <a:lnTo>
                      <a:pt x="454" y="232"/>
                    </a:lnTo>
                    <a:lnTo>
                      <a:pt x="449" y="241"/>
                    </a:lnTo>
                    <a:lnTo>
                      <a:pt x="443" y="248"/>
                    </a:lnTo>
                    <a:lnTo>
                      <a:pt x="436" y="256"/>
                    </a:lnTo>
                    <a:lnTo>
                      <a:pt x="429" y="263"/>
                    </a:lnTo>
                    <a:lnTo>
                      <a:pt x="420" y="269"/>
                    </a:lnTo>
                    <a:lnTo>
                      <a:pt x="412" y="274"/>
                    </a:lnTo>
                    <a:lnTo>
                      <a:pt x="403" y="278"/>
                    </a:lnTo>
                    <a:lnTo>
                      <a:pt x="392" y="283"/>
                    </a:lnTo>
                    <a:lnTo>
                      <a:pt x="383" y="285"/>
                    </a:lnTo>
                    <a:lnTo>
                      <a:pt x="372" y="287"/>
                    </a:lnTo>
                    <a:lnTo>
                      <a:pt x="361" y="287"/>
                    </a:lnTo>
                    <a:lnTo>
                      <a:pt x="361" y="287"/>
                    </a:lnTo>
                    <a:close/>
                    <a:moveTo>
                      <a:pt x="106" y="152"/>
                    </a:moveTo>
                    <a:lnTo>
                      <a:pt x="96" y="151"/>
                    </a:lnTo>
                    <a:lnTo>
                      <a:pt x="88" y="149"/>
                    </a:lnTo>
                    <a:lnTo>
                      <a:pt x="80" y="144"/>
                    </a:lnTo>
                    <a:lnTo>
                      <a:pt x="74" y="139"/>
                    </a:lnTo>
                    <a:lnTo>
                      <a:pt x="68" y="131"/>
                    </a:lnTo>
                    <a:lnTo>
                      <a:pt x="64" y="124"/>
                    </a:lnTo>
                    <a:lnTo>
                      <a:pt x="61" y="115"/>
                    </a:lnTo>
                    <a:lnTo>
                      <a:pt x="61" y="107"/>
                    </a:lnTo>
                    <a:lnTo>
                      <a:pt x="61" y="97"/>
                    </a:lnTo>
                    <a:lnTo>
                      <a:pt x="64" y="88"/>
                    </a:lnTo>
                    <a:lnTo>
                      <a:pt x="68" y="81"/>
                    </a:lnTo>
                    <a:lnTo>
                      <a:pt x="74" y="74"/>
                    </a:lnTo>
                    <a:lnTo>
                      <a:pt x="80" y="69"/>
                    </a:lnTo>
                    <a:lnTo>
                      <a:pt x="88" y="65"/>
                    </a:lnTo>
                    <a:lnTo>
                      <a:pt x="96" y="63"/>
                    </a:lnTo>
                    <a:lnTo>
                      <a:pt x="106" y="62"/>
                    </a:lnTo>
                    <a:lnTo>
                      <a:pt x="114" y="63"/>
                    </a:lnTo>
                    <a:lnTo>
                      <a:pt x="123" y="65"/>
                    </a:lnTo>
                    <a:lnTo>
                      <a:pt x="131" y="69"/>
                    </a:lnTo>
                    <a:lnTo>
                      <a:pt x="137" y="74"/>
                    </a:lnTo>
                    <a:lnTo>
                      <a:pt x="143" y="81"/>
                    </a:lnTo>
                    <a:lnTo>
                      <a:pt x="147" y="88"/>
                    </a:lnTo>
                    <a:lnTo>
                      <a:pt x="150" y="97"/>
                    </a:lnTo>
                    <a:lnTo>
                      <a:pt x="151" y="107"/>
                    </a:lnTo>
                    <a:lnTo>
                      <a:pt x="150" y="115"/>
                    </a:lnTo>
                    <a:lnTo>
                      <a:pt x="148" y="124"/>
                    </a:lnTo>
                    <a:lnTo>
                      <a:pt x="143" y="131"/>
                    </a:lnTo>
                    <a:lnTo>
                      <a:pt x="137" y="139"/>
                    </a:lnTo>
                    <a:lnTo>
                      <a:pt x="131" y="144"/>
                    </a:lnTo>
                    <a:lnTo>
                      <a:pt x="123" y="149"/>
                    </a:lnTo>
                    <a:lnTo>
                      <a:pt x="114" y="151"/>
                    </a:lnTo>
                    <a:lnTo>
                      <a:pt x="106" y="152"/>
                    </a:lnTo>
                    <a:lnTo>
                      <a:pt x="106" y="152"/>
                    </a:lnTo>
                    <a:close/>
                    <a:moveTo>
                      <a:pt x="617" y="242"/>
                    </a:moveTo>
                    <a:lnTo>
                      <a:pt x="626" y="243"/>
                    </a:lnTo>
                    <a:lnTo>
                      <a:pt x="635" y="245"/>
                    </a:lnTo>
                    <a:lnTo>
                      <a:pt x="642" y="249"/>
                    </a:lnTo>
                    <a:lnTo>
                      <a:pt x="650" y="255"/>
                    </a:lnTo>
                    <a:lnTo>
                      <a:pt x="655" y="262"/>
                    </a:lnTo>
                    <a:lnTo>
                      <a:pt x="659" y="270"/>
                    </a:lnTo>
                    <a:lnTo>
                      <a:pt x="661" y="278"/>
                    </a:lnTo>
                    <a:lnTo>
                      <a:pt x="663" y="287"/>
                    </a:lnTo>
                    <a:lnTo>
                      <a:pt x="661" y="297"/>
                    </a:lnTo>
                    <a:lnTo>
                      <a:pt x="659" y="305"/>
                    </a:lnTo>
                    <a:lnTo>
                      <a:pt x="655" y="313"/>
                    </a:lnTo>
                    <a:lnTo>
                      <a:pt x="650" y="319"/>
                    </a:lnTo>
                    <a:lnTo>
                      <a:pt x="642" y="324"/>
                    </a:lnTo>
                    <a:lnTo>
                      <a:pt x="635" y="329"/>
                    </a:lnTo>
                    <a:lnTo>
                      <a:pt x="626" y="331"/>
                    </a:lnTo>
                    <a:lnTo>
                      <a:pt x="617" y="332"/>
                    </a:lnTo>
                    <a:lnTo>
                      <a:pt x="608" y="331"/>
                    </a:lnTo>
                    <a:lnTo>
                      <a:pt x="600" y="329"/>
                    </a:lnTo>
                    <a:lnTo>
                      <a:pt x="592" y="324"/>
                    </a:lnTo>
                    <a:lnTo>
                      <a:pt x="585" y="319"/>
                    </a:lnTo>
                    <a:lnTo>
                      <a:pt x="580" y="313"/>
                    </a:lnTo>
                    <a:lnTo>
                      <a:pt x="576" y="305"/>
                    </a:lnTo>
                    <a:lnTo>
                      <a:pt x="573" y="297"/>
                    </a:lnTo>
                    <a:lnTo>
                      <a:pt x="572" y="287"/>
                    </a:lnTo>
                    <a:lnTo>
                      <a:pt x="573" y="278"/>
                    </a:lnTo>
                    <a:lnTo>
                      <a:pt x="576" y="270"/>
                    </a:lnTo>
                    <a:lnTo>
                      <a:pt x="580" y="262"/>
                    </a:lnTo>
                    <a:lnTo>
                      <a:pt x="585" y="255"/>
                    </a:lnTo>
                    <a:lnTo>
                      <a:pt x="592" y="249"/>
                    </a:lnTo>
                    <a:lnTo>
                      <a:pt x="600" y="245"/>
                    </a:lnTo>
                    <a:lnTo>
                      <a:pt x="608" y="243"/>
                    </a:lnTo>
                    <a:lnTo>
                      <a:pt x="617" y="242"/>
                    </a:lnTo>
                    <a:close/>
                    <a:moveTo>
                      <a:pt x="391" y="392"/>
                    </a:moveTo>
                    <a:lnTo>
                      <a:pt x="663" y="392"/>
                    </a:lnTo>
                    <a:lnTo>
                      <a:pt x="669" y="392"/>
                    </a:lnTo>
                    <a:lnTo>
                      <a:pt x="674" y="391"/>
                    </a:lnTo>
                    <a:lnTo>
                      <a:pt x="681" y="390"/>
                    </a:lnTo>
                    <a:lnTo>
                      <a:pt x="686" y="388"/>
                    </a:lnTo>
                    <a:lnTo>
                      <a:pt x="691" y="386"/>
                    </a:lnTo>
                    <a:lnTo>
                      <a:pt x="697" y="382"/>
                    </a:lnTo>
                    <a:lnTo>
                      <a:pt x="701" y="379"/>
                    </a:lnTo>
                    <a:lnTo>
                      <a:pt x="705" y="375"/>
                    </a:lnTo>
                    <a:lnTo>
                      <a:pt x="709" y="371"/>
                    </a:lnTo>
                    <a:lnTo>
                      <a:pt x="713" y="366"/>
                    </a:lnTo>
                    <a:lnTo>
                      <a:pt x="715" y="361"/>
                    </a:lnTo>
                    <a:lnTo>
                      <a:pt x="718" y="356"/>
                    </a:lnTo>
                    <a:lnTo>
                      <a:pt x="720" y="350"/>
                    </a:lnTo>
                    <a:lnTo>
                      <a:pt x="721" y="345"/>
                    </a:lnTo>
                    <a:lnTo>
                      <a:pt x="723" y="338"/>
                    </a:lnTo>
                    <a:lnTo>
                      <a:pt x="723" y="332"/>
                    </a:lnTo>
                    <a:lnTo>
                      <a:pt x="723" y="62"/>
                    </a:lnTo>
                    <a:lnTo>
                      <a:pt x="723" y="55"/>
                    </a:lnTo>
                    <a:lnTo>
                      <a:pt x="721" y="49"/>
                    </a:lnTo>
                    <a:lnTo>
                      <a:pt x="720" y="43"/>
                    </a:lnTo>
                    <a:lnTo>
                      <a:pt x="718" y="38"/>
                    </a:lnTo>
                    <a:lnTo>
                      <a:pt x="715" y="33"/>
                    </a:lnTo>
                    <a:lnTo>
                      <a:pt x="713" y="27"/>
                    </a:lnTo>
                    <a:lnTo>
                      <a:pt x="709" y="23"/>
                    </a:lnTo>
                    <a:lnTo>
                      <a:pt x="705" y="19"/>
                    </a:lnTo>
                    <a:lnTo>
                      <a:pt x="701" y="14"/>
                    </a:lnTo>
                    <a:lnTo>
                      <a:pt x="697" y="11"/>
                    </a:lnTo>
                    <a:lnTo>
                      <a:pt x="691" y="8"/>
                    </a:lnTo>
                    <a:lnTo>
                      <a:pt x="686" y="6"/>
                    </a:lnTo>
                    <a:lnTo>
                      <a:pt x="681" y="4"/>
                    </a:lnTo>
                    <a:lnTo>
                      <a:pt x="674" y="3"/>
                    </a:lnTo>
                    <a:lnTo>
                      <a:pt x="669" y="2"/>
                    </a:lnTo>
                    <a:lnTo>
                      <a:pt x="663" y="2"/>
                    </a:lnTo>
                    <a:lnTo>
                      <a:pt x="61" y="0"/>
                    </a:lnTo>
                    <a:lnTo>
                      <a:pt x="54" y="2"/>
                    </a:lnTo>
                    <a:lnTo>
                      <a:pt x="48" y="3"/>
                    </a:lnTo>
                    <a:lnTo>
                      <a:pt x="43" y="4"/>
                    </a:lnTo>
                    <a:lnTo>
                      <a:pt x="37" y="6"/>
                    </a:lnTo>
                    <a:lnTo>
                      <a:pt x="32" y="8"/>
                    </a:lnTo>
                    <a:lnTo>
                      <a:pt x="27" y="11"/>
                    </a:lnTo>
                    <a:lnTo>
                      <a:pt x="22" y="14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0" y="27"/>
                    </a:lnTo>
                    <a:lnTo>
                      <a:pt x="7" y="33"/>
                    </a:lnTo>
                    <a:lnTo>
                      <a:pt x="5" y="38"/>
                    </a:lnTo>
                    <a:lnTo>
                      <a:pt x="3" y="43"/>
                    </a:lnTo>
                    <a:lnTo>
                      <a:pt x="2" y="49"/>
                    </a:lnTo>
                    <a:lnTo>
                      <a:pt x="1" y="55"/>
                    </a:lnTo>
                    <a:lnTo>
                      <a:pt x="0" y="62"/>
                    </a:lnTo>
                    <a:lnTo>
                      <a:pt x="0" y="304"/>
                    </a:lnTo>
                    <a:lnTo>
                      <a:pt x="22" y="299"/>
                    </a:lnTo>
                    <a:lnTo>
                      <a:pt x="46" y="294"/>
                    </a:lnTo>
                    <a:lnTo>
                      <a:pt x="68" y="291"/>
                    </a:lnTo>
                    <a:lnTo>
                      <a:pt x="90" y="290"/>
                    </a:lnTo>
                    <a:lnTo>
                      <a:pt x="126" y="288"/>
                    </a:lnTo>
                    <a:lnTo>
                      <a:pt x="151" y="287"/>
                    </a:lnTo>
                    <a:lnTo>
                      <a:pt x="172" y="288"/>
                    </a:lnTo>
                    <a:lnTo>
                      <a:pt x="206" y="289"/>
                    </a:lnTo>
                    <a:lnTo>
                      <a:pt x="225" y="291"/>
                    </a:lnTo>
                    <a:lnTo>
                      <a:pt x="244" y="293"/>
                    </a:lnTo>
                    <a:lnTo>
                      <a:pt x="266" y="297"/>
                    </a:lnTo>
                    <a:lnTo>
                      <a:pt x="286" y="300"/>
                    </a:lnTo>
                    <a:lnTo>
                      <a:pt x="306" y="305"/>
                    </a:lnTo>
                    <a:lnTo>
                      <a:pt x="326" y="312"/>
                    </a:lnTo>
                    <a:lnTo>
                      <a:pt x="344" y="318"/>
                    </a:lnTo>
                    <a:lnTo>
                      <a:pt x="360" y="327"/>
                    </a:lnTo>
                    <a:lnTo>
                      <a:pt x="366" y="332"/>
                    </a:lnTo>
                    <a:lnTo>
                      <a:pt x="373" y="337"/>
                    </a:lnTo>
                    <a:lnTo>
                      <a:pt x="378" y="343"/>
                    </a:lnTo>
                    <a:lnTo>
                      <a:pt x="383" y="349"/>
                    </a:lnTo>
                    <a:lnTo>
                      <a:pt x="387" y="356"/>
                    </a:lnTo>
                    <a:lnTo>
                      <a:pt x="389" y="362"/>
                    </a:lnTo>
                    <a:lnTo>
                      <a:pt x="391" y="369"/>
                    </a:lnTo>
                    <a:lnTo>
                      <a:pt x="391" y="377"/>
                    </a:lnTo>
                    <a:lnTo>
                      <a:pt x="391" y="3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97" name="Freeform 499">
                <a:extLst>
                  <a:ext uri="{FF2B5EF4-FFF2-40B4-BE49-F238E27FC236}">
                    <a16:creationId xmlns:a16="http://schemas.microsoft.com/office/drawing/2014/main" id="{AC051C6B-E77B-4F56-8B27-4440D5434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025" y="1598613"/>
                <a:ext cx="133350" cy="33338"/>
              </a:xfrm>
              <a:custGeom>
                <a:avLst/>
                <a:gdLst>
                  <a:gd name="T0" fmla="*/ 0 w 421"/>
                  <a:gd name="T1" fmla="*/ 44 h 104"/>
                  <a:gd name="T2" fmla="*/ 2 w 421"/>
                  <a:gd name="T3" fmla="*/ 52 h 104"/>
                  <a:gd name="T4" fmla="*/ 5 w 421"/>
                  <a:gd name="T5" fmla="*/ 56 h 104"/>
                  <a:gd name="T6" fmla="*/ 6 w 421"/>
                  <a:gd name="T7" fmla="*/ 59 h 104"/>
                  <a:gd name="T8" fmla="*/ 11 w 421"/>
                  <a:gd name="T9" fmla="*/ 65 h 104"/>
                  <a:gd name="T10" fmla="*/ 13 w 421"/>
                  <a:gd name="T11" fmla="*/ 65 h 104"/>
                  <a:gd name="T12" fmla="*/ 31 w 421"/>
                  <a:gd name="T13" fmla="*/ 76 h 104"/>
                  <a:gd name="T14" fmla="*/ 32 w 421"/>
                  <a:gd name="T15" fmla="*/ 77 h 104"/>
                  <a:gd name="T16" fmla="*/ 41 w 421"/>
                  <a:gd name="T17" fmla="*/ 80 h 104"/>
                  <a:gd name="T18" fmla="*/ 45 w 421"/>
                  <a:gd name="T19" fmla="*/ 81 h 104"/>
                  <a:gd name="T20" fmla="*/ 53 w 421"/>
                  <a:gd name="T21" fmla="*/ 84 h 104"/>
                  <a:gd name="T22" fmla="*/ 61 w 421"/>
                  <a:gd name="T23" fmla="*/ 86 h 104"/>
                  <a:gd name="T24" fmla="*/ 66 w 421"/>
                  <a:gd name="T25" fmla="*/ 87 h 104"/>
                  <a:gd name="T26" fmla="*/ 98 w 421"/>
                  <a:gd name="T27" fmla="*/ 95 h 104"/>
                  <a:gd name="T28" fmla="*/ 133 w 421"/>
                  <a:gd name="T29" fmla="*/ 99 h 104"/>
                  <a:gd name="T30" fmla="*/ 197 w 421"/>
                  <a:gd name="T31" fmla="*/ 104 h 104"/>
                  <a:gd name="T32" fmla="*/ 211 w 421"/>
                  <a:gd name="T33" fmla="*/ 104 h 104"/>
                  <a:gd name="T34" fmla="*/ 225 w 421"/>
                  <a:gd name="T35" fmla="*/ 104 h 104"/>
                  <a:gd name="T36" fmla="*/ 289 w 421"/>
                  <a:gd name="T37" fmla="*/ 99 h 104"/>
                  <a:gd name="T38" fmla="*/ 322 w 421"/>
                  <a:gd name="T39" fmla="*/ 95 h 104"/>
                  <a:gd name="T40" fmla="*/ 356 w 421"/>
                  <a:gd name="T41" fmla="*/ 87 h 104"/>
                  <a:gd name="T42" fmla="*/ 360 w 421"/>
                  <a:gd name="T43" fmla="*/ 86 h 104"/>
                  <a:gd name="T44" fmla="*/ 368 w 421"/>
                  <a:gd name="T45" fmla="*/ 84 h 104"/>
                  <a:gd name="T46" fmla="*/ 376 w 421"/>
                  <a:gd name="T47" fmla="*/ 81 h 104"/>
                  <a:gd name="T48" fmla="*/ 379 w 421"/>
                  <a:gd name="T49" fmla="*/ 80 h 104"/>
                  <a:gd name="T50" fmla="*/ 390 w 421"/>
                  <a:gd name="T51" fmla="*/ 77 h 104"/>
                  <a:gd name="T52" fmla="*/ 391 w 421"/>
                  <a:gd name="T53" fmla="*/ 76 h 104"/>
                  <a:gd name="T54" fmla="*/ 409 w 421"/>
                  <a:gd name="T55" fmla="*/ 65 h 104"/>
                  <a:gd name="T56" fmla="*/ 409 w 421"/>
                  <a:gd name="T57" fmla="*/ 65 h 104"/>
                  <a:gd name="T58" fmla="*/ 416 w 421"/>
                  <a:gd name="T59" fmla="*/ 59 h 104"/>
                  <a:gd name="T60" fmla="*/ 417 w 421"/>
                  <a:gd name="T61" fmla="*/ 56 h 104"/>
                  <a:gd name="T62" fmla="*/ 420 w 421"/>
                  <a:gd name="T63" fmla="*/ 52 h 104"/>
                  <a:gd name="T64" fmla="*/ 421 w 421"/>
                  <a:gd name="T65" fmla="*/ 44 h 104"/>
                  <a:gd name="T66" fmla="*/ 410 w 421"/>
                  <a:gd name="T67" fmla="*/ 4 h 104"/>
                  <a:gd name="T68" fmla="*/ 386 w 421"/>
                  <a:gd name="T69" fmla="*/ 10 h 104"/>
                  <a:gd name="T70" fmla="*/ 344 w 421"/>
                  <a:gd name="T71" fmla="*/ 19 h 104"/>
                  <a:gd name="T72" fmla="*/ 284 w 421"/>
                  <a:gd name="T73" fmla="*/ 25 h 104"/>
                  <a:gd name="T74" fmla="*/ 231 w 421"/>
                  <a:gd name="T75" fmla="*/ 28 h 104"/>
                  <a:gd name="T76" fmla="*/ 191 w 421"/>
                  <a:gd name="T77" fmla="*/ 28 h 104"/>
                  <a:gd name="T78" fmla="*/ 138 w 421"/>
                  <a:gd name="T79" fmla="*/ 25 h 104"/>
                  <a:gd name="T80" fmla="*/ 78 w 421"/>
                  <a:gd name="T81" fmla="*/ 19 h 104"/>
                  <a:gd name="T82" fmla="*/ 35 w 421"/>
                  <a:gd name="T83" fmla="*/ 10 h 104"/>
                  <a:gd name="T84" fmla="*/ 10 w 421"/>
                  <a:gd name="T85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21" h="104">
                    <a:moveTo>
                      <a:pt x="0" y="0"/>
                    </a:moveTo>
                    <a:lnTo>
                      <a:pt x="0" y="44"/>
                    </a:lnTo>
                    <a:lnTo>
                      <a:pt x="1" y="48"/>
                    </a:lnTo>
                    <a:lnTo>
                      <a:pt x="2" y="52"/>
                    </a:lnTo>
                    <a:lnTo>
                      <a:pt x="3" y="54"/>
                    </a:lnTo>
                    <a:lnTo>
                      <a:pt x="5" y="56"/>
                    </a:lnTo>
                    <a:lnTo>
                      <a:pt x="5" y="57"/>
                    </a:lnTo>
                    <a:lnTo>
                      <a:pt x="6" y="59"/>
                    </a:lnTo>
                    <a:lnTo>
                      <a:pt x="8" y="62"/>
                    </a:lnTo>
                    <a:lnTo>
                      <a:pt x="11" y="65"/>
                    </a:lnTo>
                    <a:lnTo>
                      <a:pt x="11" y="65"/>
                    </a:lnTo>
                    <a:lnTo>
                      <a:pt x="13" y="65"/>
                    </a:lnTo>
                    <a:lnTo>
                      <a:pt x="20" y="70"/>
                    </a:lnTo>
                    <a:lnTo>
                      <a:pt x="31" y="76"/>
                    </a:lnTo>
                    <a:lnTo>
                      <a:pt x="31" y="76"/>
                    </a:lnTo>
                    <a:lnTo>
                      <a:pt x="32" y="77"/>
                    </a:lnTo>
                    <a:lnTo>
                      <a:pt x="36" y="79"/>
                    </a:lnTo>
                    <a:lnTo>
                      <a:pt x="41" y="80"/>
                    </a:lnTo>
                    <a:lnTo>
                      <a:pt x="44" y="81"/>
                    </a:lnTo>
                    <a:lnTo>
                      <a:pt x="45" y="81"/>
                    </a:lnTo>
                    <a:lnTo>
                      <a:pt x="49" y="83"/>
                    </a:lnTo>
                    <a:lnTo>
                      <a:pt x="53" y="84"/>
                    </a:lnTo>
                    <a:lnTo>
                      <a:pt x="58" y="85"/>
                    </a:lnTo>
                    <a:lnTo>
                      <a:pt x="61" y="86"/>
                    </a:lnTo>
                    <a:lnTo>
                      <a:pt x="64" y="87"/>
                    </a:lnTo>
                    <a:lnTo>
                      <a:pt x="66" y="87"/>
                    </a:lnTo>
                    <a:lnTo>
                      <a:pt x="82" y="92"/>
                    </a:lnTo>
                    <a:lnTo>
                      <a:pt x="98" y="95"/>
                    </a:lnTo>
                    <a:lnTo>
                      <a:pt x="115" y="97"/>
                    </a:lnTo>
                    <a:lnTo>
                      <a:pt x="133" y="99"/>
                    </a:lnTo>
                    <a:lnTo>
                      <a:pt x="166" y="102"/>
                    </a:lnTo>
                    <a:lnTo>
                      <a:pt x="197" y="104"/>
                    </a:lnTo>
                    <a:lnTo>
                      <a:pt x="203" y="104"/>
                    </a:lnTo>
                    <a:lnTo>
                      <a:pt x="211" y="104"/>
                    </a:lnTo>
                    <a:lnTo>
                      <a:pt x="217" y="104"/>
                    </a:lnTo>
                    <a:lnTo>
                      <a:pt x="225" y="104"/>
                    </a:lnTo>
                    <a:lnTo>
                      <a:pt x="255" y="102"/>
                    </a:lnTo>
                    <a:lnTo>
                      <a:pt x="289" y="99"/>
                    </a:lnTo>
                    <a:lnTo>
                      <a:pt x="306" y="97"/>
                    </a:lnTo>
                    <a:lnTo>
                      <a:pt x="322" y="95"/>
                    </a:lnTo>
                    <a:lnTo>
                      <a:pt x="340" y="92"/>
                    </a:lnTo>
                    <a:lnTo>
                      <a:pt x="356" y="87"/>
                    </a:lnTo>
                    <a:lnTo>
                      <a:pt x="358" y="87"/>
                    </a:lnTo>
                    <a:lnTo>
                      <a:pt x="360" y="86"/>
                    </a:lnTo>
                    <a:lnTo>
                      <a:pt x="364" y="85"/>
                    </a:lnTo>
                    <a:lnTo>
                      <a:pt x="368" y="84"/>
                    </a:lnTo>
                    <a:lnTo>
                      <a:pt x="372" y="83"/>
                    </a:lnTo>
                    <a:lnTo>
                      <a:pt x="376" y="81"/>
                    </a:lnTo>
                    <a:lnTo>
                      <a:pt x="378" y="81"/>
                    </a:lnTo>
                    <a:lnTo>
                      <a:pt x="379" y="80"/>
                    </a:lnTo>
                    <a:lnTo>
                      <a:pt x="385" y="79"/>
                    </a:lnTo>
                    <a:lnTo>
                      <a:pt x="390" y="77"/>
                    </a:lnTo>
                    <a:lnTo>
                      <a:pt x="390" y="76"/>
                    </a:lnTo>
                    <a:lnTo>
                      <a:pt x="391" y="76"/>
                    </a:lnTo>
                    <a:lnTo>
                      <a:pt x="401" y="70"/>
                    </a:lnTo>
                    <a:lnTo>
                      <a:pt x="409" y="65"/>
                    </a:lnTo>
                    <a:lnTo>
                      <a:pt x="409" y="65"/>
                    </a:lnTo>
                    <a:lnTo>
                      <a:pt x="409" y="65"/>
                    </a:lnTo>
                    <a:lnTo>
                      <a:pt x="413" y="62"/>
                    </a:lnTo>
                    <a:lnTo>
                      <a:pt x="416" y="59"/>
                    </a:lnTo>
                    <a:lnTo>
                      <a:pt x="417" y="57"/>
                    </a:lnTo>
                    <a:lnTo>
                      <a:pt x="417" y="56"/>
                    </a:lnTo>
                    <a:lnTo>
                      <a:pt x="419" y="54"/>
                    </a:lnTo>
                    <a:lnTo>
                      <a:pt x="420" y="52"/>
                    </a:lnTo>
                    <a:lnTo>
                      <a:pt x="421" y="48"/>
                    </a:lnTo>
                    <a:lnTo>
                      <a:pt x="421" y="44"/>
                    </a:lnTo>
                    <a:lnTo>
                      <a:pt x="421" y="0"/>
                    </a:lnTo>
                    <a:lnTo>
                      <a:pt x="410" y="4"/>
                    </a:lnTo>
                    <a:lnTo>
                      <a:pt x="399" y="7"/>
                    </a:lnTo>
                    <a:lnTo>
                      <a:pt x="386" y="10"/>
                    </a:lnTo>
                    <a:lnTo>
                      <a:pt x="373" y="13"/>
                    </a:lnTo>
                    <a:lnTo>
                      <a:pt x="344" y="19"/>
                    </a:lnTo>
                    <a:lnTo>
                      <a:pt x="314" y="23"/>
                    </a:lnTo>
                    <a:lnTo>
                      <a:pt x="284" y="25"/>
                    </a:lnTo>
                    <a:lnTo>
                      <a:pt x="256" y="27"/>
                    </a:lnTo>
                    <a:lnTo>
                      <a:pt x="231" y="28"/>
                    </a:lnTo>
                    <a:lnTo>
                      <a:pt x="211" y="28"/>
                    </a:lnTo>
                    <a:lnTo>
                      <a:pt x="191" y="28"/>
                    </a:lnTo>
                    <a:lnTo>
                      <a:pt x="166" y="27"/>
                    </a:lnTo>
                    <a:lnTo>
                      <a:pt x="138" y="25"/>
                    </a:lnTo>
                    <a:lnTo>
                      <a:pt x="108" y="23"/>
                    </a:lnTo>
                    <a:lnTo>
                      <a:pt x="78" y="19"/>
                    </a:lnTo>
                    <a:lnTo>
                      <a:pt x="49" y="13"/>
                    </a:lnTo>
                    <a:lnTo>
                      <a:pt x="35" y="10"/>
                    </a:lnTo>
                    <a:lnTo>
                      <a:pt x="22" y="7"/>
                    </a:lnTo>
                    <a:lnTo>
                      <a:pt x="1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98" name="Freeform 500">
                <a:extLst>
                  <a:ext uri="{FF2B5EF4-FFF2-40B4-BE49-F238E27FC236}">
                    <a16:creationId xmlns:a16="http://schemas.microsoft.com/office/drawing/2014/main" id="{DFC937C5-1196-4E51-A3D0-0DA9E35C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025" y="1474788"/>
                <a:ext cx="133350" cy="28575"/>
              </a:xfrm>
              <a:custGeom>
                <a:avLst/>
                <a:gdLst>
                  <a:gd name="T0" fmla="*/ 420 w 420"/>
                  <a:gd name="T1" fmla="*/ 58 h 90"/>
                  <a:gd name="T2" fmla="*/ 419 w 420"/>
                  <a:gd name="T3" fmla="*/ 55 h 90"/>
                  <a:gd name="T4" fmla="*/ 418 w 420"/>
                  <a:gd name="T5" fmla="*/ 50 h 90"/>
                  <a:gd name="T6" fmla="*/ 416 w 420"/>
                  <a:gd name="T7" fmla="*/ 47 h 90"/>
                  <a:gd name="T8" fmla="*/ 413 w 420"/>
                  <a:gd name="T9" fmla="*/ 44 h 90"/>
                  <a:gd name="T10" fmla="*/ 406 w 420"/>
                  <a:gd name="T11" fmla="*/ 37 h 90"/>
                  <a:gd name="T12" fmla="*/ 397 w 420"/>
                  <a:gd name="T13" fmla="*/ 32 h 90"/>
                  <a:gd name="T14" fmla="*/ 386 w 420"/>
                  <a:gd name="T15" fmla="*/ 27 h 90"/>
                  <a:gd name="T16" fmla="*/ 374 w 420"/>
                  <a:gd name="T17" fmla="*/ 22 h 90"/>
                  <a:gd name="T18" fmla="*/ 360 w 420"/>
                  <a:gd name="T19" fmla="*/ 18 h 90"/>
                  <a:gd name="T20" fmla="*/ 345 w 420"/>
                  <a:gd name="T21" fmla="*/ 14 h 90"/>
                  <a:gd name="T22" fmla="*/ 313 w 420"/>
                  <a:gd name="T23" fmla="*/ 9 h 90"/>
                  <a:gd name="T24" fmla="*/ 277 w 420"/>
                  <a:gd name="T25" fmla="*/ 3 h 90"/>
                  <a:gd name="T26" fmla="*/ 243 w 420"/>
                  <a:gd name="T27" fmla="*/ 1 h 90"/>
                  <a:gd name="T28" fmla="*/ 210 w 420"/>
                  <a:gd name="T29" fmla="*/ 0 h 90"/>
                  <a:gd name="T30" fmla="*/ 172 w 420"/>
                  <a:gd name="T31" fmla="*/ 1 h 90"/>
                  <a:gd name="T32" fmla="*/ 133 w 420"/>
                  <a:gd name="T33" fmla="*/ 4 h 90"/>
                  <a:gd name="T34" fmla="*/ 113 w 420"/>
                  <a:gd name="T35" fmla="*/ 7 h 90"/>
                  <a:gd name="T36" fmla="*/ 94 w 420"/>
                  <a:gd name="T37" fmla="*/ 11 h 90"/>
                  <a:gd name="T38" fmla="*/ 76 w 420"/>
                  <a:gd name="T39" fmla="*/ 14 h 90"/>
                  <a:gd name="T40" fmla="*/ 59 w 420"/>
                  <a:gd name="T41" fmla="*/ 18 h 90"/>
                  <a:gd name="T42" fmla="*/ 59 w 420"/>
                  <a:gd name="T43" fmla="*/ 18 h 90"/>
                  <a:gd name="T44" fmla="*/ 55 w 420"/>
                  <a:gd name="T45" fmla="*/ 19 h 90"/>
                  <a:gd name="T46" fmla="*/ 52 w 420"/>
                  <a:gd name="T47" fmla="*/ 20 h 90"/>
                  <a:gd name="T48" fmla="*/ 48 w 420"/>
                  <a:gd name="T49" fmla="*/ 21 h 90"/>
                  <a:gd name="T50" fmla="*/ 44 w 420"/>
                  <a:gd name="T51" fmla="*/ 22 h 90"/>
                  <a:gd name="T52" fmla="*/ 43 w 420"/>
                  <a:gd name="T53" fmla="*/ 24 h 90"/>
                  <a:gd name="T54" fmla="*/ 40 w 420"/>
                  <a:gd name="T55" fmla="*/ 24 h 90"/>
                  <a:gd name="T56" fmla="*/ 35 w 420"/>
                  <a:gd name="T57" fmla="*/ 26 h 90"/>
                  <a:gd name="T58" fmla="*/ 31 w 420"/>
                  <a:gd name="T59" fmla="*/ 28 h 90"/>
                  <a:gd name="T60" fmla="*/ 30 w 420"/>
                  <a:gd name="T61" fmla="*/ 28 h 90"/>
                  <a:gd name="T62" fmla="*/ 30 w 420"/>
                  <a:gd name="T63" fmla="*/ 28 h 90"/>
                  <a:gd name="T64" fmla="*/ 19 w 420"/>
                  <a:gd name="T65" fmla="*/ 33 h 90"/>
                  <a:gd name="T66" fmla="*/ 12 w 420"/>
                  <a:gd name="T67" fmla="*/ 40 h 90"/>
                  <a:gd name="T68" fmla="*/ 10 w 420"/>
                  <a:gd name="T69" fmla="*/ 40 h 90"/>
                  <a:gd name="T70" fmla="*/ 10 w 420"/>
                  <a:gd name="T71" fmla="*/ 40 h 90"/>
                  <a:gd name="T72" fmla="*/ 7 w 420"/>
                  <a:gd name="T73" fmla="*/ 43 h 90"/>
                  <a:gd name="T74" fmla="*/ 5 w 420"/>
                  <a:gd name="T75" fmla="*/ 46 h 90"/>
                  <a:gd name="T76" fmla="*/ 4 w 420"/>
                  <a:gd name="T77" fmla="*/ 47 h 90"/>
                  <a:gd name="T78" fmla="*/ 4 w 420"/>
                  <a:gd name="T79" fmla="*/ 48 h 90"/>
                  <a:gd name="T80" fmla="*/ 2 w 420"/>
                  <a:gd name="T81" fmla="*/ 50 h 90"/>
                  <a:gd name="T82" fmla="*/ 1 w 420"/>
                  <a:gd name="T83" fmla="*/ 52 h 90"/>
                  <a:gd name="T84" fmla="*/ 0 w 420"/>
                  <a:gd name="T85" fmla="*/ 56 h 90"/>
                  <a:gd name="T86" fmla="*/ 0 w 420"/>
                  <a:gd name="T87" fmla="*/ 58 h 90"/>
                  <a:gd name="T88" fmla="*/ 8 w 420"/>
                  <a:gd name="T89" fmla="*/ 63 h 90"/>
                  <a:gd name="T90" fmla="*/ 22 w 420"/>
                  <a:gd name="T91" fmla="*/ 68 h 90"/>
                  <a:gd name="T92" fmla="*/ 43 w 420"/>
                  <a:gd name="T93" fmla="*/ 74 h 90"/>
                  <a:gd name="T94" fmla="*/ 67 w 420"/>
                  <a:gd name="T95" fmla="*/ 78 h 90"/>
                  <a:gd name="T96" fmla="*/ 96 w 420"/>
                  <a:gd name="T97" fmla="*/ 84 h 90"/>
                  <a:gd name="T98" fmla="*/ 131 w 420"/>
                  <a:gd name="T99" fmla="*/ 87 h 90"/>
                  <a:gd name="T100" fmla="*/ 168 w 420"/>
                  <a:gd name="T101" fmla="*/ 90 h 90"/>
                  <a:gd name="T102" fmla="*/ 210 w 420"/>
                  <a:gd name="T103" fmla="*/ 90 h 90"/>
                  <a:gd name="T104" fmla="*/ 251 w 420"/>
                  <a:gd name="T105" fmla="*/ 90 h 90"/>
                  <a:gd name="T106" fmla="*/ 289 w 420"/>
                  <a:gd name="T107" fmla="*/ 87 h 90"/>
                  <a:gd name="T108" fmla="*/ 323 w 420"/>
                  <a:gd name="T109" fmla="*/ 84 h 90"/>
                  <a:gd name="T110" fmla="*/ 353 w 420"/>
                  <a:gd name="T111" fmla="*/ 78 h 90"/>
                  <a:gd name="T112" fmla="*/ 377 w 420"/>
                  <a:gd name="T113" fmla="*/ 74 h 90"/>
                  <a:gd name="T114" fmla="*/ 398 w 420"/>
                  <a:gd name="T115" fmla="*/ 68 h 90"/>
                  <a:gd name="T116" fmla="*/ 412 w 420"/>
                  <a:gd name="T117" fmla="*/ 62 h 90"/>
                  <a:gd name="T118" fmla="*/ 420 w 420"/>
                  <a:gd name="T119" fmla="*/ 5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20" h="90">
                    <a:moveTo>
                      <a:pt x="420" y="58"/>
                    </a:moveTo>
                    <a:lnTo>
                      <a:pt x="419" y="55"/>
                    </a:lnTo>
                    <a:lnTo>
                      <a:pt x="418" y="50"/>
                    </a:lnTo>
                    <a:lnTo>
                      <a:pt x="416" y="47"/>
                    </a:lnTo>
                    <a:lnTo>
                      <a:pt x="413" y="44"/>
                    </a:lnTo>
                    <a:lnTo>
                      <a:pt x="406" y="37"/>
                    </a:lnTo>
                    <a:lnTo>
                      <a:pt x="397" y="32"/>
                    </a:lnTo>
                    <a:lnTo>
                      <a:pt x="386" y="27"/>
                    </a:lnTo>
                    <a:lnTo>
                      <a:pt x="374" y="22"/>
                    </a:lnTo>
                    <a:lnTo>
                      <a:pt x="360" y="18"/>
                    </a:lnTo>
                    <a:lnTo>
                      <a:pt x="345" y="14"/>
                    </a:lnTo>
                    <a:lnTo>
                      <a:pt x="313" y="9"/>
                    </a:lnTo>
                    <a:lnTo>
                      <a:pt x="277" y="3"/>
                    </a:lnTo>
                    <a:lnTo>
                      <a:pt x="243" y="1"/>
                    </a:lnTo>
                    <a:lnTo>
                      <a:pt x="210" y="0"/>
                    </a:lnTo>
                    <a:lnTo>
                      <a:pt x="172" y="1"/>
                    </a:lnTo>
                    <a:lnTo>
                      <a:pt x="133" y="4"/>
                    </a:lnTo>
                    <a:lnTo>
                      <a:pt x="113" y="7"/>
                    </a:lnTo>
                    <a:lnTo>
                      <a:pt x="94" y="11"/>
                    </a:lnTo>
                    <a:lnTo>
                      <a:pt x="76" y="14"/>
                    </a:lnTo>
                    <a:lnTo>
                      <a:pt x="59" y="18"/>
                    </a:lnTo>
                    <a:lnTo>
                      <a:pt x="59" y="18"/>
                    </a:lnTo>
                    <a:lnTo>
                      <a:pt x="55" y="19"/>
                    </a:lnTo>
                    <a:lnTo>
                      <a:pt x="52" y="20"/>
                    </a:lnTo>
                    <a:lnTo>
                      <a:pt x="48" y="21"/>
                    </a:lnTo>
                    <a:lnTo>
                      <a:pt x="44" y="22"/>
                    </a:lnTo>
                    <a:lnTo>
                      <a:pt x="43" y="24"/>
                    </a:lnTo>
                    <a:lnTo>
                      <a:pt x="40" y="24"/>
                    </a:lnTo>
                    <a:lnTo>
                      <a:pt x="35" y="26"/>
                    </a:lnTo>
                    <a:lnTo>
                      <a:pt x="31" y="28"/>
                    </a:lnTo>
                    <a:lnTo>
                      <a:pt x="30" y="28"/>
                    </a:lnTo>
                    <a:lnTo>
                      <a:pt x="30" y="28"/>
                    </a:lnTo>
                    <a:lnTo>
                      <a:pt x="19" y="33"/>
                    </a:lnTo>
                    <a:lnTo>
                      <a:pt x="12" y="40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7" y="43"/>
                    </a:lnTo>
                    <a:lnTo>
                      <a:pt x="5" y="46"/>
                    </a:lnTo>
                    <a:lnTo>
                      <a:pt x="4" y="47"/>
                    </a:lnTo>
                    <a:lnTo>
                      <a:pt x="4" y="48"/>
                    </a:lnTo>
                    <a:lnTo>
                      <a:pt x="2" y="50"/>
                    </a:lnTo>
                    <a:lnTo>
                      <a:pt x="1" y="52"/>
                    </a:lnTo>
                    <a:lnTo>
                      <a:pt x="0" y="56"/>
                    </a:lnTo>
                    <a:lnTo>
                      <a:pt x="0" y="58"/>
                    </a:lnTo>
                    <a:lnTo>
                      <a:pt x="8" y="63"/>
                    </a:lnTo>
                    <a:lnTo>
                      <a:pt x="22" y="68"/>
                    </a:lnTo>
                    <a:lnTo>
                      <a:pt x="43" y="74"/>
                    </a:lnTo>
                    <a:lnTo>
                      <a:pt x="67" y="78"/>
                    </a:lnTo>
                    <a:lnTo>
                      <a:pt x="96" y="84"/>
                    </a:lnTo>
                    <a:lnTo>
                      <a:pt x="131" y="87"/>
                    </a:lnTo>
                    <a:lnTo>
                      <a:pt x="168" y="90"/>
                    </a:lnTo>
                    <a:lnTo>
                      <a:pt x="210" y="90"/>
                    </a:lnTo>
                    <a:lnTo>
                      <a:pt x="251" y="90"/>
                    </a:lnTo>
                    <a:lnTo>
                      <a:pt x="289" y="87"/>
                    </a:lnTo>
                    <a:lnTo>
                      <a:pt x="323" y="84"/>
                    </a:lnTo>
                    <a:lnTo>
                      <a:pt x="353" y="78"/>
                    </a:lnTo>
                    <a:lnTo>
                      <a:pt x="377" y="74"/>
                    </a:lnTo>
                    <a:lnTo>
                      <a:pt x="398" y="68"/>
                    </a:lnTo>
                    <a:lnTo>
                      <a:pt x="412" y="62"/>
                    </a:lnTo>
                    <a:lnTo>
                      <a:pt x="420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99" name="Freeform 501">
                <a:extLst>
                  <a:ext uri="{FF2B5EF4-FFF2-40B4-BE49-F238E27FC236}">
                    <a16:creationId xmlns:a16="http://schemas.microsoft.com/office/drawing/2014/main" id="{B3AED2C6-6CD7-479B-AAD9-574C77C4F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025" y="1503363"/>
                <a:ext cx="133350" cy="23813"/>
              </a:xfrm>
              <a:custGeom>
                <a:avLst/>
                <a:gdLst>
                  <a:gd name="T0" fmla="*/ 0 w 421"/>
                  <a:gd name="T1" fmla="*/ 0 h 75"/>
                  <a:gd name="T2" fmla="*/ 0 w 421"/>
                  <a:gd name="T3" fmla="*/ 42 h 75"/>
                  <a:gd name="T4" fmla="*/ 8 w 421"/>
                  <a:gd name="T5" fmla="*/ 46 h 75"/>
                  <a:gd name="T6" fmla="*/ 22 w 421"/>
                  <a:gd name="T7" fmla="*/ 52 h 75"/>
                  <a:gd name="T8" fmla="*/ 43 w 421"/>
                  <a:gd name="T9" fmla="*/ 57 h 75"/>
                  <a:gd name="T10" fmla="*/ 67 w 421"/>
                  <a:gd name="T11" fmla="*/ 62 h 75"/>
                  <a:gd name="T12" fmla="*/ 97 w 421"/>
                  <a:gd name="T13" fmla="*/ 68 h 75"/>
                  <a:gd name="T14" fmla="*/ 130 w 421"/>
                  <a:gd name="T15" fmla="*/ 71 h 75"/>
                  <a:gd name="T16" fmla="*/ 169 w 421"/>
                  <a:gd name="T17" fmla="*/ 74 h 75"/>
                  <a:gd name="T18" fmla="*/ 211 w 421"/>
                  <a:gd name="T19" fmla="*/ 75 h 75"/>
                  <a:gd name="T20" fmla="*/ 253 w 421"/>
                  <a:gd name="T21" fmla="*/ 74 h 75"/>
                  <a:gd name="T22" fmla="*/ 290 w 421"/>
                  <a:gd name="T23" fmla="*/ 71 h 75"/>
                  <a:gd name="T24" fmla="*/ 325 w 421"/>
                  <a:gd name="T25" fmla="*/ 68 h 75"/>
                  <a:gd name="T26" fmla="*/ 355 w 421"/>
                  <a:gd name="T27" fmla="*/ 62 h 75"/>
                  <a:gd name="T28" fmla="*/ 379 w 421"/>
                  <a:gd name="T29" fmla="*/ 57 h 75"/>
                  <a:gd name="T30" fmla="*/ 399 w 421"/>
                  <a:gd name="T31" fmla="*/ 52 h 75"/>
                  <a:gd name="T32" fmla="*/ 414 w 421"/>
                  <a:gd name="T33" fmla="*/ 46 h 75"/>
                  <a:gd name="T34" fmla="*/ 421 w 421"/>
                  <a:gd name="T35" fmla="*/ 42 h 75"/>
                  <a:gd name="T36" fmla="*/ 421 w 421"/>
                  <a:gd name="T37" fmla="*/ 0 h 75"/>
                  <a:gd name="T38" fmla="*/ 410 w 421"/>
                  <a:gd name="T39" fmla="*/ 4 h 75"/>
                  <a:gd name="T40" fmla="*/ 399 w 421"/>
                  <a:gd name="T41" fmla="*/ 8 h 75"/>
                  <a:gd name="T42" fmla="*/ 386 w 421"/>
                  <a:gd name="T43" fmla="*/ 12 h 75"/>
                  <a:gd name="T44" fmla="*/ 373 w 421"/>
                  <a:gd name="T45" fmla="*/ 14 h 75"/>
                  <a:gd name="T46" fmla="*/ 344 w 421"/>
                  <a:gd name="T47" fmla="*/ 19 h 75"/>
                  <a:gd name="T48" fmla="*/ 314 w 421"/>
                  <a:gd name="T49" fmla="*/ 24 h 75"/>
                  <a:gd name="T50" fmla="*/ 284 w 421"/>
                  <a:gd name="T51" fmla="*/ 27 h 75"/>
                  <a:gd name="T52" fmla="*/ 256 w 421"/>
                  <a:gd name="T53" fmla="*/ 28 h 75"/>
                  <a:gd name="T54" fmla="*/ 231 w 421"/>
                  <a:gd name="T55" fmla="*/ 29 h 75"/>
                  <a:gd name="T56" fmla="*/ 211 w 421"/>
                  <a:gd name="T57" fmla="*/ 30 h 75"/>
                  <a:gd name="T58" fmla="*/ 191 w 421"/>
                  <a:gd name="T59" fmla="*/ 29 h 75"/>
                  <a:gd name="T60" fmla="*/ 166 w 421"/>
                  <a:gd name="T61" fmla="*/ 28 h 75"/>
                  <a:gd name="T62" fmla="*/ 138 w 421"/>
                  <a:gd name="T63" fmla="*/ 27 h 75"/>
                  <a:gd name="T64" fmla="*/ 108 w 421"/>
                  <a:gd name="T65" fmla="*/ 24 h 75"/>
                  <a:gd name="T66" fmla="*/ 78 w 421"/>
                  <a:gd name="T67" fmla="*/ 19 h 75"/>
                  <a:gd name="T68" fmla="*/ 49 w 421"/>
                  <a:gd name="T69" fmla="*/ 15 h 75"/>
                  <a:gd name="T70" fmla="*/ 35 w 421"/>
                  <a:gd name="T71" fmla="*/ 12 h 75"/>
                  <a:gd name="T72" fmla="*/ 22 w 421"/>
                  <a:gd name="T73" fmla="*/ 8 h 75"/>
                  <a:gd name="T74" fmla="*/ 10 w 421"/>
                  <a:gd name="T75" fmla="*/ 4 h 75"/>
                  <a:gd name="T76" fmla="*/ 0 w 421"/>
                  <a:gd name="T77" fmla="*/ 0 h 75"/>
                  <a:gd name="T78" fmla="*/ 0 w 421"/>
                  <a:gd name="T7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1" h="75">
                    <a:moveTo>
                      <a:pt x="0" y="0"/>
                    </a:moveTo>
                    <a:lnTo>
                      <a:pt x="0" y="42"/>
                    </a:lnTo>
                    <a:lnTo>
                      <a:pt x="8" y="46"/>
                    </a:lnTo>
                    <a:lnTo>
                      <a:pt x="22" y="52"/>
                    </a:lnTo>
                    <a:lnTo>
                      <a:pt x="43" y="57"/>
                    </a:lnTo>
                    <a:lnTo>
                      <a:pt x="67" y="62"/>
                    </a:lnTo>
                    <a:lnTo>
                      <a:pt x="97" y="68"/>
                    </a:lnTo>
                    <a:lnTo>
                      <a:pt x="130" y="71"/>
                    </a:lnTo>
                    <a:lnTo>
                      <a:pt x="169" y="74"/>
                    </a:lnTo>
                    <a:lnTo>
                      <a:pt x="211" y="75"/>
                    </a:lnTo>
                    <a:lnTo>
                      <a:pt x="253" y="74"/>
                    </a:lnTo>
                    <a:lnTo>
                      <a:pt x="290" y="71"/>
                    </a:lnTo>
                    <a:lnTo>
                      <a:pt x="325" y="68"/>
                    </a:lnTo>
                    <a:lnTo>
                      <a:pt x="355" y="62"/>
                    </a:lnTo>
                    <a:lnTo>
                      <a:pt x="379" y="57"/>
                    </a:lnTo>
                    <a:lnTo>
                      <a:pt x="399" y="52"/>
                    </a:lnTo>
                    <a:lnTo>
                      <a:pt x="414" y="46"/>
                    </a:lnTo>
                    <a:lnTo>
                      <a:pt x="421" y="42"/>
                    </a:lnTo>
                    <a:lnTo>
                      <a:pt x="421" y="0"/>
                    </a:lnTo>
                    <a:lnTo>
                      <a:pt x="410" y="4"/>
                    </a:lnTo>
                    <a:lnTo>
                      <a:pt x="399" y="8"/>
                    </a:lnTo>
                    <a:lnTo>
                      <a:pt x="386" y="12"/>
                    </a:lnTo>
                    <a:lnTo>
                      <a:pt x="373" y="14"/>
                    </a:lnTo>
                    <a:lnTo>
                      <a:pt x="344" y="19"/>
                    </a:lnTo>
                    <a:lnTo>
                      <a:pt x="314" y="24"/>
                    </a:lnTo>
                    <a:lnTo>
                      <a:pt x="284" y="27"/>
                    </a:lnTo>
                    <a:lnTo>
                      <a:pt x="256" y="28"/>
                    </a:lnTo>
                    <a:lnTo>
                      <a:pt x="231" y="29"/>
                    </a:lnTo>
                    <a:lnTo>
                      <a:pt x="211" y="30"/>
                    </a:lnTo>
                    <a:lnTo>
                      <a:pt x="191" y="29"/>
                    </a:lnTo>
                    <a:lnTo>
                      <a:pt x="166" y="28"/>
                    </a:lnTo>
                    <a:lnTo>
                      <a:pt x="138" y="27"/>
                    </a:lnTo>
                    <a:lnTo>
                      <a:pt x="108" y="24"/>
                    </a:lnTo>
                    <a:lnTo>
                      <a:pt x="78" y="19"/>
                    </a:lnTo>
                    <a:lnTo>
                      <a:pt x="49" y="15"/>
                    </a:lnTo>
                    <a:lnTo>
                      <a:pt x="35" y="12"/>
                    </a:lnTo>
                    <a:lnTo>
                      <a:pt x="22" y="8"/>
                    </a:lnTo>
                    <a:lnTo>
                      <a:pt x="1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100" name="Freeform 502">
                <a:extLst>
                  <a:ext uri="{FF2B5EF4-FFF2-40B4-BE49-F238E27FC236}">
                    <a16:creationId xmlns:a16="http://schemas.microsoft.com/office/drawing/2014/main" id="{B41A227B-FEC9-49B2-BD41-F619CD22F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025" y="1574800"/>
                <a:ext cx="133350" cy="23813"/>
              </a:xfrm>
              <a:custGeom>
                <a:avLst/>
                <a:gdLst>
                  <a:gd name="T0" fmla="*/ 0 w 421"/>
                  <a:gd name="T1" fmla="*/ 0 h 75"/>
                  <a:gd name="T2" fmla="*/ 0 w 421"/>
                  <a:gd name="T3" fmla="*/ 42 h 75"/>
                  <a:gd name="T4" fmla="*/ 8 w 421"/>
                  <a:gd name="T5" fmla="*/ 48 h 75"/>
                  <a:gd name="T6" fmla="*/ 22 w 421"/>
                  <a:gd name="T7" fmla="*/ 53 h 75"/>
                  <a:gd name="T8" fmla="*/ 43 w 421"/>
                  <a:gd name="T9" fmla="*/ 58 h 75"/>
                  <a:gd name="T10" fmla="*/ 67 w 421"/>
                  <a:gd name="T11" fmla="*/ 64 h 75"/>
                  <a:gd name="T12" fmla="*/ 97 w 421"/>
                  <a:gd name="T13" fmla="*/ 68 h 75"/>
                  <a:gd name="T14" fmla="*/ 130 w 421"/>
                  <a:gd name="T15" fmla="*/ 72 h 75"/>
                  <a:gd name="T16" fmla="*/ 169 w 421"/>
                  <a:gd name="T17" fmla="*/ 74 h 75"/>
                  <a:gd name="T18" fmla="*/ 211 w 421"/>
                  <a:gd name="T19" fmla="*/ 75 h 75"/>
                  <a:gd name="T20" fmla="*/ 253 w 421"/>
                  <a:gd name="T21" fmla="*/ 74 h 75"/>
                  <a:gd name="T22" fmla="*/ 290 w 421"/>
                  <a:gd name="T23" fmla="*/ 72 h 75"/>
                  <a:gd name="T24" fmla="*/ 325 w 421"/>
                  <a:gd name="T25" fmla="*/ 68 h 75"/>
                  <a:gd name="T26" fmla="*/ 355 w 421"/>
                  <a:gd name="T27" fmla="*/ 64 h 75"/>
                  <a:gd name="T28" fmla="*/ 379 w 421"/>
                  <a:gd name="T29" fmla="*/ 58 h 75"/>
                  <a:gd name="T30" fmla="*/ 399 w 421"/>
                  <a:gd name="T31" fmla="*/ 53 h 75"/>
                  <a:gd name="T32" fmla="*/ 414 w 421"/>
                  <a:gd name="T33" fmla="*/ 48 h 75"/>
                  <a:gd name="T34" fmla="*/ 421 w 421"/>
                  <a:gd name="T35" fmla="*/ 42 h 75"/>
                  <a:gd name="T36" fmla="*/ 421 w 421"/>
                  <a:gd name="T37" fmla="*/ 0 h 75"/>
                  <a:gd name="T38" fmla="*/ 410 w 421"/>
                  <a:gd name="T39" fmla="*/ 5 h 75"/>
                  <a:gd name="T40" fmla="*/ 399 w 421"/>
                  <a:gd name="T41" fmla="*/ 9 h 75"/>
                  <a:gd name="T42" fmla="*/ 386 w 421"/>
                  <a:gd name="T43" fmla="*/ 12 h 75"/>
                  <a:gd name="T44" fmla="*/ 373 w 421"/>
                  <a:gd name="T45" fmla="*/ 15 h 75"/>
                  <a:gd name="T46" fmla="*/ 344 w 421"/>
                  <a:gd name="T47" fmla="*/ 21 h 75"/>
                  <a:gd name="T48" fmla="*/ 314 w 421"/>
                  <a:gd name="T49" fmla="*/ 24 h 75"/>
                  <a:gd name="T50" fmla="*/ 284 w 421"/>
                  <a:gd name="T51" fmla="*/ 27 h 75"/>
                  <a:gd name="T52" fmla="*/ 256 w 421"/>
                  <a:gd name="T53" fmla="*/ 29 h 75"/>
                  <a:gd name="T54" fmla="*/ 231 w 421"/>
                  <a:gd name="T55" fmla="*/ 30 h 75"/>
                  <a:gd name="T56" fmla="*/ 211 w 421"/>
                  <a:gd name="T57" fmla="*/ 30 h 75"/>
                  <a:gd name="T58" fmla="*/ 191 w 421"/>
                  <a:gd name="T59" fmla="*/ 30 h 75"/>
                  <a:gd name="T60" fmla="*/ 166 w 421"/>
                  <a:gd name="T61" fmla="*/ 29 h 75"/>
                  <a:gd name="T62" fmla="*/ 138 w 421"/>
                  <a:gd name="T63" fmla="*/ 27 h 75"/>
                  <a:gd name="T64" fmla="*/ 108 w 421"/>
                  <a:gd name="T65" fmla="*/ 24 h 75"/>
                  <a:gd name="T66" fmla="*/ 78 w 421"/>
                  <a:gd name="T67" fmla="*/ 21 h 75"/>
                  <a:gd name="T68" fmla="*/ 49 w 421"/>
                  <a:gd name="T69" fmla="*/ 15 h 75"/>
                  <a:gd name="T70" fmla="*/ 35 w 421"/>
                  <a:gd name="T71" fmla="*/ 12 h 75"/>
                  <a:gd name="T72" fmla="*/ 22 w 421"/>
                  <a:gd name="T73" fmla="*/ 9 h 75"/>
                  <a:gd name="T74" fmla="*/ 10 w 421"/>
                  <a:gd name="T75" fmla="*/ 5 h 75"/>
                  <a:gd name="T76" fmla="*/ 0 w 421"/>
                  <a:gd name="T77" fmla="*/ 1 h 75"/>
                  <a:gd name="T78" fmla="*/ 0 w 421"/>
                  <a:gd name="T7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1" h="75">
                    <a:moveTo>
                      <a:pt x="0" y="0"/>
                    </a:moveTo>
                    <a:lnTo>
                      <a:pt x="0" y="42"/>
                    </a:lnTo>
                    <a:lnTo>
                      <a:pt x="8" y="48"/>
                    </a:lnTo>
                    <a:lnTo>
                      <a:pt x="22" y="53"/>
                    </a:lnTo>
                    <a:lnTo>
                      <a:pt x="43" y="58"/>
                    </a:lnTo>
                    <a:lnTo>
                      <a:pt x="67" y="64"/>
                    </a:lnTo>
                    <a:lnTo>
                      <a:pt x="97" y="68"/>
                    </a:lnTo>
                    <a:lnTo>
                      <a:pt x="130" y="72"/>
                    </a:lnTo>
                    <a:lnTo>
                      <a:pt x="169" y="74"/>
                    </a:lnTo>
                    <a:lnTo>
                      <a:pt x="211" y="75"/>
                    </a:lnTo>
                    <a:lnTo>
                      <a:pt x="253" y="74"/>
                    </a:lnTo>
                    <a:lnTo>
                      <a:pt x="290" y="72"/>
                    </a:lnTo>
                    <a:lnTo>
                      <a:pt x="325" y="68"/>
                    </a:lnTo>
                    <a:lnTo>
                      <a:pt x="355" y="64"/>
                    </a:lnTo>
                    <a:lnTo>
                      <a:pt x="379" y="58"/>
                    </a:lnTo>
                    <a:lnTo>
                      <a:pt x="399" y="53"/>
                    </a:lnTo>
                    <a:lnTo>
                      <a:pt x="414" y="48"/>
                    </a:lnTo>
                    <a:lnTo>
                      <a:pt x="421" y="42"/>
                    </a:lnTo>
                    <a:lnTo>
                      <a:pt x="421" y="0"/>
                    </a:lnTo>
                    <a:lnTo>
                      <a:pt x="410" y="5"/>
                    </a:lnTo>
                    <a:lnTo>
                      <a:pt x="399" y="9"/>
                    </a:lnTo>
                    <a:lnTo>
                      <a:pt x="386" y="12"/>
                    </a:lnTo>
                    <a:lnTo>
                      <a:pt x="373" y="15"/>
                    </a:lnTo>
                    <a:lnTo>
                      <a:pt x="344" y="21"/>
                    </a:lnTo>
                    <a:lnTo>
                      <a:pt x="314" y="24"/>
                    </a:lnTo>
                    <a:lnTo>
                      <a:pt x="284" y="27"/>
                    </a:lnTo>
                    <a:lnTo>
                      <a:pt x="256" y="29"/>
                    </a:lnTo>
                    <a:lnTo>
                      <a:pt x="231" y="30"/>
                    </a:lnTo>
                    <a:lnTo>
                      <a:pt x="211" y="30"/>
                    </a:lnTo>
                    <a:lnTo>
                      <a:pt x="191" y="30"/>
                    </a:lnTo>
                    <a:lnTo>
                      <a:pt x="166" y="29"/>
                    </a:lnTo>
                    <a:lnTo>
                      <a:pt x="138" y="27"/>
                    </a:lnTo>
                    <a:lnTo>
                      <a:pt x="108" y="24"/>
                    </a:lnTo>
                    <a:lnTo>
                      <a:pt x="78" y="21"/>
                    </a:lnTo>
                    <a:lnTo>
                      <a:pt x="49" y="15"/>
                    </a:lnTo>
                    <a:lnTo>
                      <a:pt x="35" y="12"/>
                    </a:lnTo>
                    <a:lnTo>
                      <a:pt x="22" y="9"/>
                    </a:lnTo>
                    <a:lnTo>
                      <a:pt x="10" y="5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101" name="Freeform 503">
                <a:extLst>
                  <a:ext uri="{FF2B5EF4-FFF2-40B4-BE49-F238E27FC236}">
                    <a16:creationId xmlns:a16="http://schemas.microsoft.com/office/drawing/2014/main" id="{DCC687ED-E800-4BA1-A32D-B459EB4160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025" y="1550988"/>
                <a:ext cx="133350" cy="23813"/>
              </a:xfrm>
              <a:custGeom>
                <a:avLst/>
                <a:gdLst>
                  <a:gd name="T0" fmla="*/ 0 w 421"/>
                  <a:gd name="T1" fmla="*/ 0 h 75"/>
                  <a:gd name="T2" fmla="*/ 0 w 421"/>
                  <a:gd name="T3" fmla="*/ 42 h 75"/>
                  <a:gd name="T4" fmla="*/ 8 w 421"/>
                  <a:gd name="T5" fmla="*/ 47 h 75"/>
                  <a:gd name="T6" fmla="*/ 22 w 421"/>
                  <a:gd name="T7" fmla="*/ 53 h 75"/>
                  <a:gd name="T8" fmla="*/ 43 w 421"/>
                  <a:gd name="T9" fmla="*/ 58 h 75"/>
                  <a:gd name="T10" fmla="*/ 67 w 421"/>
                  <a:gd name="T11" fmla="*/ 64 h 75"/>
                  <a:gd name="T12" fmla="*/ 97 w 421"/>
                  <a:gd name="T13" fmla="*/ 68 h 75"/>
                  <a:gd name="T14" fmla="*/ 130 w 421"/>
                  <a:gd name="T15" fmla="*/ 72 h 75"/>
                  <a:gd name="T16" fmla="*/ 169 w 421"/>
                  <a:gd name="T17" fmla="*/ 74 h 75"/>
                  <a:gd name="T18" fmla="*/ 211 w 421"/>
                  <a:gd name="T19" fmla="*/ 75 h 75"/>
                  <a:gd name="T20" fmla="*/ 253 w 421"/>
                  <a:gd name="T21" fmla="*/ 74 h 75"/>
                  <a:gd name="T22" fmla="*/ 290 w 421"/>
                  <a:gd name="T23" fmla="*/ 72 h 75"/>
                  <a:gd name="T24" fmla="*/ 325 w 421"/>
                  <a:gd name="T25" fmla="*/ 68 h 75"/>
                  <a:gd name="T26" fmla="*/ 355 w 421"/>
                  <a:gd name="T27" fmla="*/ 64 h 75"/>
                  <a:gd name="T28" fmla="*/ 379 w 421"/>
                  <a:gd name="T29" fmla="*/ 58 h 75"/>
                  <a:gd name="T30" fmla="*/ 399 w 421"/>
                  <a:gd name="T31" fmla="*/ 53 h 75"/>
                  <a:gd name="T32" fmla="*/ 414 w 421"/>
                  <a:gd name="T33" fmla="*/ 47 h 75"/>
                  <a:gd name="T34" fmla="*/ 421 w 421"/>
                  <a:gd name="T35" fmla="*/ 42 h 75"/>
                  <a:gd name="T36" fmla="*/ 421 w 421"/>
                  <a:gd name="T37" fmla="*/ 0 h 75"/>
                  <a:gd name="T38" fmla="*/ 410 w 421"/>
                  <a:gd name="T39" fmla="*/ 5 h 75"/>
                  <a:gd name="T40" fmla="*/ 399 w 421"/>
                  <a:gd name="T41" fmla="*/ 9 h 75"/>
                  <a:gd name="T42" fmla="*/ 386 w 421"/>
                  <a:gd name="T43" fmla="*/ 12 h 75"/>
                  <a:gd name="T44" fmla="*/ 373 w 421"/>
                  <a:gd name="T45" fmla="*/ 15 h 75"/>
                  <a:gd name="T46" fmla="*/ 344 w 421"/>
                  <a:gd name="T47" fmla="*/ 21 h 75"/>
                  <a:gd name="T48" fmla="*/ 314 w 421"/>
                  <a:gd name="T49" fmla="*/ 24 h 75"/>
                  <a:gd name="T50" fmla="*/ 284 w 421"/>
                  <a:gd name="T51" fmla="*/ 27 h 75"/>
                  <a:gd name="T52" fmla="*/ 256 w 421"/>
                  <a:gd name="T53" fmla="*/ 29 h 75"/>
                  <a:gd name="T54" fmla="*/ 231 w 421"/>
                  <a:gd name="T55" fmla="*/ 30 h 75"/>
                  <a:gd name="T56" fmla="*/ 211 w 421"/>
                  <a:gd name="T57" fmla="*/ 30 h 75"/>
                  <a:gd name="T58" fmla="*/ 191 w 421"/>
                  <a:gd name="T59" fmla="*/ 30 h 75"/>
                  <a:gd name="T60" fmla="*/ 166 w 421"/>
                  <a:gd name="T61" fmla="*/ 29 h 75"/>
                  <a:gd name="T62" fmla="*/ 138 w 421"/>
                  <a:gd name="T63" fmla="*/ 27 h 75"/>
                  <a:gd name="T64" fmla="*/ 108 w 421"/>
                  <a:gd name="T65" fmla="*/ 24 h 75"/>
                  <a:gd name="T66" fmla="*/ 78 w 421"/>
                  <a:gd name="T67" fmla="*/ 21 h 75"/>
                  <a:gd name="T68" fmla="*/ 49 w 421"/>
                  <a:gd name="T69" fmla="*/ 15 h 75"/>
                  <a:gd name="T70" fmla="*/ 35 w 421"/>
                  <a:gd name="T71" fmla="*/ 12 h 75"/>
                  <a:gd name="T72" fmla="*/ 22 w 421"/>
                  <a:gd name="T73" fmla="*/ 9 h 75"/>
                  <a:gd name="T74" fmla="*/ 10 w 421"/>
                  <a:gd name="T75" fmla="*/ 5 h 75"/>
                  <a:gd name="T76" fmla="*/ 0 w 421"/>
                  <a:gd name="T7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21" h="75">
                    <a:moveTo>
                      <a:pt x="0" y="0"/>
                    </a:moveTo>
                    <a:lnTo>
                      <a:pt x="0" y="42"/>
                    </a:lnTo>
                    <a:lnTo>
                      <a:pt x="8" y="47"/>
                    </a:lnTo>
                    <a:lnTo>
                      <a:pt x="22" y="53"/>
                    </a:lnTo>
                    <a:lnTo>
                      <a:pt x="43" y="58"/>
                    </a:lnTo>
                    <a:lnTo>
                      <a:pt x="67" y="64"/>
                    </a:lnTo>
                    <a:lnTo>
                      <a:pt x="97" y="68"/>
                    </a:lnTo>
                    <a:lnTo>
                      <a:pt x="130" y="72"/>
                    </a:lnTo>
                    <a:lnTo>
                      <a:pt x="169" y="74"/>
                    </a:lnTo>
                    <a:lnTo>
                      <a:pt x="211" y="75"/>
                    </a:lnTo>
                    <a:lnTo>
                      <a:pt x="253" y="74"/>
                    </a:lnTo>
                    <a:lnTo>
                      <a:pt x="290" y="72"/>
                    </a:lnTo>
                    <a:lnTo>
                      <a:pt x="325" y="68"/>
                    </a:lnTo>
                    <a:lnTo>
                      <a:pt x="355" y="64"/>
                    </a:lnTo>
                    <a:lnTo>
                      <a:pt x="379" y="58"/>
                    </a:lnTo>
                    <a:lnTo>
                      <a:pt x="399" y="53"/>
                    </a:lnTo>
                    <a:lnTo>
                      <a:pt x="414" y="47"/>
                    </a:lnTo>
                    <a:lnTo>
                      <a:pt x="421" y="42"/>
                    </a:lnTo>
                    <a:lnTo>
                      <a:pt x="421" y="0"/>
                    </a:lnTo>
                    <a:lnTo>
                      <a:pt x="410" y="5"/>
                    </a:lnTo>
                    <a:lnTo>
                      <a:pt x="399" y="9"/>
                    </a:lnTo>
                    <a:lnTo>
                      <a:pt x="386" y="12"/>
                    </a:lnTo>
                    <a:lnTo>
                      <a:pt x="373" y="15"/>
                    </a:lnTo>
                    <a:lnTo>
                      <a:pt x="344" y="21"/>
                    </a:lnTo>
                    <a:lnTo>
                      <a:pt x="314" y="24"/>
                    </a:lnTo>
                    <a:lnTo>
                      <a:pt x="284" y="27"/>
                    </a:lnTo>
                    <a:lnTo>
                      <a:pt x="256" y="29"/>
                    </a:lnTo>
                    <a:lnTo>
                      <a:pt x="231" y="30"/>
                    </a:lnTo>
                    <a:lnTo>
                      <a:pt x="211" y="30"/>
                    </a:lnTo>
                    <a:lnTo>
                      <a:pt x="191" y="30"/>
                    </a:lnTo>
                    <a:lnTo>
                      <a:pt x="166" y="29"/>
                    </a:lnTo>
                    <a:lnTo>
                      <a:pt x="138" y="27"/>
                    </a:lnTo>
                    <a:lnTo>
                      <a:pt x="108" y="24"/>
                    </a:lnTo>
                    <a:lnTo>
                      <a:pt x="78" y="21"/>
                    </a:lnTo>
                    <a:lnTo>
                      <a:pt x="49" y="15"/>
                    </a:lnTo>
                    <a:lnTo>
                      <a:pt x="35" y="12"/>
                    </a:lnTo>
                    <a:lnTo>
                      <a:pt x="22" y="9"/>
                    </a:lnTo>
                    <a:lnTo>
                      <a:pt x="1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102" name="Freeform 504">
                <a:extLst>
                  <a:ext uri="{FF2B5EF4-FFF2-40B4-BE49-F238E27FC236}">
                    <a16:creationId xmlns:a16="http://schemas.microsoft.com/office/drawing/2014/main" id="{1BA8D147-0B77-4FAF-885A-112B24AFFD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025" y="1527175"/>
                <a:ext cx="133350" cy="23813"/>
              </a:xfrm>
              <a:custGeom>
                <a:avLst/>
                <a:gdLst>
                  <a:gd name="T0" fmla="*/ 0 w 421"/>
                  <a:gd name="T1" fmla="*/ 0 h 75"/>
                  <a:gd name="T2" fmla="*/ 0 w 421"/>
                  <a:gd name="T3" fmla="*/ 42 h 75"/>
                  <a:gd name="T4" fmla="*/ 8 w 421"/>
                  <a:gd name="T5" fmla="*/ 46 h 75"/>
                  <a:gd name="T6" fmla="*/ 22 w 421"/>
                  <a:gd name="T7" fmla="*/ 52 h 75"/>
                  <a:gd name="T8" fmla="*/ 43 w 421"/>
                  <a:gd name="T9" fmla="*/ 58 h 75"/>
                  <a:gd name="T10" fmla="*/ 67 w 421"/>
                  <a:gd name="T11" fmla="*/ 63 h 75"/>
                  <a:gd name="T12" fmla="*/ 97 w 421"/>
                  <a:gd name="T13" fmla="*/ 68 h 75"/>
                  <a:gd name="T14" fmla="*/ 130 w 421"/>
                  <a:gd name="T15" fmla="*/ 72 h 75"/>
                  <a:gd name="T16" fmla="*/ 169 w 421"/>
                  <a:gd name="T17" fmla="*/ 74 h 75"/>
                  <a:gd name="T18" fmla="*/ 211 w 421"/>
                  <a:gd name="T19" fmla="*/ 75 h 75"/>
                  <a:gd name="T20" fmla="*/ 253 w 421"/>
                  <a:gd name="T21" fmla="*/ 74 h 75"/>
                  <a:gd name="T22" fmla="*/ 290 w 421"/>
                  <a:gd name="T23" fmla="*/ 72 h 75"/>
                  <a:gd name="T24" fmla="*/ 325 w 421"/>
                  <a:gd name="T25" fmla="*/ 68 h 75"/>
                  <a:gd name="T26" fmla="*/ 355 w 421"/>
                  <a:gd name="T27" fmla="*/ 63 h 75"/>
                  <a:gd name="T28" fmla="*/ 379 w 421"/>
                  <a:gd name="T29" fmla="*/ 58 h 75"/>
                  <a:gd name="T30" fmla="*/ 399 w 421"/>
                  <a:gd name="T31" fmla="*/ 52 h 75"/>
                  <a:gd name="T32" fmla="*/ 414 w 421"/>
                  <a:gd name="T33" fmla="*/ 47 h 75"/>
                  <a:gd name="T34" fmla="*/ 421 w 421"/>
                  <a:gd name="T35" fmla="*/ 42 h 75"/>
                  <a:gd name="T36" fmla="*/ 421 w 421"/>
                  <a:gd name="T37" fmla="*/ 0 h 75"/>
                  <a:gd name="T38" fmla="*/ 410 w 421"/>
                  <a:gd name="T39" fmla="*/ 4 h 75"/>
                  <a:gd name="T40" fmla="*/ 399 w 421"/>
                  <a:gd name="T41" fmla="*/ 9 h 75"/>
                  <a:gd name="T42" fmla="*/ 386 w 421"/>
                  <a:gd name="T43" fmla="*/ 12 h 75"/>
                  <a:gd name="T44" fmla="*/ 373 w 421"/>
                  <a:gd name="T45" fmla="*/ 15 h 75"/>
                  <a:gd name="T46" fmla="*/ 344 w 421"/>
                  <a:gd name="T47" fmla="*/ 19 h 75"/>
                  <a:gd name="T48" fmla="*/ 314 w 421"/>
                  <a:gd name="T49" fmla="*/ 24 h 75"/>
                  <a:gd name="T50" fmla="*/ 284 w 421"/>
                  <a:gd name="T51" fmla="*/ 27 h 75"/>
                  <a:gd name="T52" fmla="*/ 256 w 421"/>
                  <a:gd name="T53" fmla="*/ 29 h 75"/>
                  <a:gd name="T54" fmla="*/ 231 w 421"/>
                  <a:gd name="T55" fmla="*/ 29 h 75"/>
                  <a:gd name="T56" fmla="*/ 211 w 421"/>
                  <a:gd name="T57" fmla="*/ 30 h 75"/>
                  <a:gd name="T58" fmla="*/ 191 w 421"/>
                  <a:gd name="T59" fmla="*/ 29 h 75"/>
                  <a:gd name="T60" fmla="*/ 166 w 421"/>
                  <a:gd name="T61" fmla="*/ 28 h 75"/>
                  <a:gd name="T62" fmla="*/ 138 w 421"/>
                  <a:gd name="T63" fmla="*/ 27 h 75"/>
                  <a:gd name="T64" fmla="*/ 108 w 421"/>
                  <a:gd name="T65" fmla="*/ 24 h 75"/>
                  <a:gd name="T66" fmla="*/ 78 w 421"/>
                  <a:gd name="T67" fmla="*/ 19 h 75"/>
                  <a:gd name="T68" fmla="*/ 49 w 421"/>
                  <a:gd name="T69" fmla="*/ 15 h 75"/>
                  <a:gd name="T70" fmla="*/ 35 w 421"/>
                  <a:gd name="T71" fmla="*/ 12 h 75"/>
                  <a:gd name="T72" fmla="*/ 22 w 421"/>
                  <a:gd name="T73" fmla="*/ 9 h 75"/>
                  <a:gd name="T74" fmla="*/ 10 w 421"/>
                  <a:gd name="T75" fmla="*/ 4 h 75"/>
                  <a:gd name="T76" fmla="*/ 0 w 421"/>
                  <a:gd name="T7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21" h="75">
                    <a:moveTo>
                      <a:pt x="0" y="0"/>
                    </a:moveTo>
                    <a:lnTo>
                      <a:pt x="0" y="42"/>
                    </a:lnTo>
                    <a:lnTo>
                      <a:pt x="8" y="46"/>
                    </a:lnTo>
                    <a:lnTo>
                      <a:pt x="22" y="52"/>
                    </a:lnTo>
                    <a:lnTo>
                      <a:pt x="43" y="58"/>
                    </a:lnTo>
                    <a:lnTo>
                      <a:pt x="67" y="63"/>
                    </a:lnTo>
                    <a:lnTo>
                      <a:pt x="97" y="68"/>
                    </a:lnTo>
                    <a:lnTo>
                      <a:pt x="130" y="72"/>
                    </a:lnTo>
                    <a:lnTo>
                      <a:pt x="169" y="74"/>
                    </a:lnTo>
                    <a:lnTo>
                      <a:pt x="211" y="75"/>
                    </a:lnTo>
                    <a:lnTo>
                      <a:pt x="253" y="74"/>
                    </a:lnTo>
                    <a:lnTo>
                      <a:pt x="290" y="72"/>
                    </a:lnTo>
                    <a:lnTo>
                      <a:pt x="325" y="68"/>
                    </a:lnTo>
                    <a:lnTo>
                      <a:pt x="355" y="63"/>
                    </a:lnTo>
                    <a:lnTo>
                      <a:pt x="379" y="58"/>
                    </a:lnTo>
                    <a:lnTo>
                      <a:pt x="399" y="52"/>
                    </a:lnTo>
                    <a:lnTo>
                      <a:pt x="414" y="47"/>
                    </a:lnTo>
                    <a:lnTo>
                      <a:pt x="421" y="42"/>
                    </a:lnTo>
                    <a:lnTo>
                      <a:pt x="421" y="0"/>
                    </a:lnTo>
                    <a:lnTo>
                      <a:pt x="410" y="4"/>
                    </a:lnTo>
                    <a:lnTo>
                      <a:pt x="399" y="9"/>
                    </a:lnTo>
                    <a:lnTo>
                      <a:pt x="386" y="12"/>
                    </a:lnTo>
                    <a:lnTo>
                      <a:pt x="373" y="15"/>
                    </a:lnTo>
                    <a:lnTo>
                      <a:pt x="344" y="19"/>
                    </a:lnTo>
                    <a:lnTo>
                      <a:pt x="314" y="24"/>
                    </a:lnTo>
                    <a:lnTo>
                      <a:pt x="284" y="27"/>
                    </a:lnTo>
                    <a:lnTo>
                      <a:pt x="256" y="29"/>
                    </a:lnTo>
                    <a:lnTo>
                      <a:pt x="231" y="29"/>
                    </a:lnTo>
                    <a:lnTo>
                      <a:pt x="211" y="30"/>
                    </a:lnTo>
                    <a:lnTo>
                      <a:pt x="191" y="29"/>
                    </a:lnTo>
                    <a:lnTo>
                      <a:pt x="166" y="28"/>
                    </a:lnTo>
                    <a:lnTo>
                      <a:pt x="138" y="27"/>
                    </a:lnTo>
                    <a:lnTo>
                      <a:pt x="108" y="24"/>
                    </a:lnTo>
                    <a:lnTo>
                      <a:pt x="78" y="19"/>
                    </a:lnTo>
                    <a:lnTo>
                      <a:pt x="49" y="15"/>
                    </a:lnTo>
                    <a:lnTo>
                      <a:pt x="35" y="12"/>
                    </a:lnTo>
                    <a:lnTo>
                      <a:pt x="22" y="9"/>
                    </a:lnTo>
                    <a:lnTo>
                      <a:pt x="1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75BD56B-C2AD-4173-8792-121BEB254D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8000"/>
                    </a14:imgEffect>
                  </a14:imgLayer>
                </a14:imgProps>
              </a:ext>
            </a:extLst>
          </a:blip>
          <a:srcRect t="2435"/>
          <a:stretch/>
        </p:blipFill>
        <p:spPr>
          <a:xfrm>
            <a:off x="3987053" y="1649129"/>
            <a:ext cx="7977935" cy="452635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821E299-ACCB-4620-8B15-1B8D56730160}"/>
              </a:ext>
            </a:extLst>
          </p:cNvPr>
          <p:cNvSpPr txBox="1"/>
          <p:nvPr/>
        </p:nvSpPr>
        <p:spPr>
          <a:xfrm>
            <a:off x="1655379" y="179927"/>
            <a:ext cx="107882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ADC5A9"/>
                </a:solidFill>
                <a:latin typeface="Bookman Old Style" panose="02050604050505020204" pitchFamily="18" charset="0"/>
              </a:rPr>
              <a:t>ANALYSYS in MongoDB</a:t>
            </a:r>
          </a:p>
        </p:txBody>
      </p:sp>
    </p:spTree>
    <p:extLst>
      <p:ext uri="{BB962C8B-B14F-4D97-AF65-F5344CB8AC3E}">
        <p14:creationId xmlns:p14="http://schemas.microsoft.com/office/powerpoint/2010/main" val="3974965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Pentagon 2">
            <a:extLst>
              <a:ext uri="{FF2B5EF4-FFF2-40B4-BE49-F238E27FC236}">
                <a16:creationId xmlns:a16="http://schemas.microsoft.com/office/drawing/2014/main" id="{0F549262-B690-40FC-AABA-CE2251D99EB9}"/>
              </a:ext>
            </a:extLst>
          </p:cNvPr>
          <p:cNvSpPr/>
          <p:nvPr/>
        </p:nvSpPr>
        <p:spPr>
          <a:xfrm>
            <a:off x="261134" y="988963"/>
            <a:ext cx="8538882" cy="5378824"/>
          </a:xfrm>
          <a:custGeom>
            <a:avLst/>
            <a:gdLst>
              <a:gd name="connsiteX0" fmla="*/ 0 w 5235388"/>
              <a:gd name="connsiteY0" fmla="*/ 0 h 4598894"/>
              <a:gd name="connsiteX1" fmla="*/ 2935941 w 5235388"/>
              <a:gd name="connsiteY1" fmla="*/ 0 h 4598894"/>
              <a:gd name="connsiteX2" fmla="*/ 5235388 w 5235388"/>
              <a:gd name="connsiteY2" fmla="*/ 2299447 h 4598894"/>
              <a:gd name="connsiteX3" fmla="*/ 2935941 w 5235388"/>
              <a:gd name="connsiteY3" fmla="*/ 4598894 h 4598894"/>
              <a:gd name="connsiteX4" fmla="*/ 0 w 5235388"/>
              <a:gd name="connsiteY4" fmla="*/ 4598894 h 4598894"/>
              <a:gd name="connsiteX5" fmla="*/ 0 w 5235388"/>
              <a:gd name="connsiteY5" fmla="*/ 0 h 4598894"/>
              <a:gd name="connsiteX0" fmla="*/ 0 w 2935941"/>
              <a:gd name="connsiteY0" fmla="*/ 0 h 4598894"/>
              <a:gd name="connsiteX1" fmla="*/ 2935941 w 2935941"/>
              <a:gd name="connsiteY1" fmla="*/ 0 h 4598894"/>
              <a:gd name="connsiteX2" fmla="*/ 663388 w 2935941"/>
              <a:gd name="connsiteY2" fmla="*/ 2433917 h 4598894"/>
              <a:gd name="connsiteX3" fmla="*/ 2935941 w 2935941"/>
              <a:gd name="connsiteY3" fmla="*/ 4598894 h 4598894"/>
              <a:gd name="connsiteX4" fmla="*/ 0 w 2935941"/>
              <a:gd name="connsiteY4" fmla="*/ 4598894 h 4598894"/>
              <a:gd name="connsiteX5" fmla="*/ 0 w 2935941"/>
              <a:gd name="connsiteY5" fmla="*/ 0 h 4598894"/>
              <a:gd name="connsiteX0" fmla="*/ 0 w 7741024"/>
              <a:gd name="connsiteY0" fmla="*/ 0 h 4607859"/>
              <a:gd name="connsiteX1" fmla="*/ 7741024 w 7741024"/>
              <a:gd name="connsiteY1" fmla="*/ 8965 h 4607859"/>
              <a:gd name="connsiteX2" fmla="*/ 5468471 w 7741024"/>
              <a:gd name="connsiteY2" fmla="*/ 2442882 h 4607859"/>
              <a:gd name="connsiteX3" fmla="*/ 7741024 w 7741024"/>
              <a:gd name="connsiteY3" fmla="*/ 4607859 h 4607859"/>
              <a:gd name="connsiteX4" fmla="*/ 4805083 w 7741024"/>
              <a:gd name="connsiteY4" fmla="*/ 4607859 h 4607859"/>
              <a:gd name="connsiteX5" fmla="*/ 0 w 7741024"/>
              <a:gd name="connsiteY5" fmla="*/ 0 h 4607859"/>
              <a:gd name="connsiteX0" fmla="*/ 0 w 7741024"/>
              <a:gd name="connsiteY0" fmla="*/ 0 h 4724400"/>
              <a:gd name="connsiteX1" fmla="*/ 7741024 w 7741024"/>
              <a:gd name="connsiteY1" fmla="*/ 8965 h 4724400"/>
              <a:gd name="connsiteX2" fmla="*/ 5468471 w 7741024"/>
              <a:gd name="connsiteY2" fmla="*/ 2442882 h 4724400"/>
              <a:gd name="connsiteX3" fmla="*/ 7741024 w 7741024"/>
              <a:gd name="connsiteY3" fmla="*/ 4607859 h 4724400"/>
              <a:gd name="connsiteX4" fmla="*/ 1 w 7741024"/>
              <a:gd name="connsiteY4" fmla="*/ 4724400 h 4724400"/>
              <a:gd name="connsiteX5" fmla="*/ 0 w 7741024"/>
              <a:gd name="connsiteY5" fmla="*/ 0 h 4724400"/>
              <a:gd name="connsiteX0" fmla="*/ 8964 w 7749988"/>
              <a:gd name="connsiteY0" fmla="*/ 0 h 5378824"/>
              <a:gd name="connsiteX1" fmla="*/ 7749988 w 7749988"/>
              <a:gd name="connsiteY1" fmla="*/ 8965 h 5378824"/>
              <a:gd name="connsiteX2" fmla="*/ 5477435 w 7749988"/>
              <a:gd name="connsiteY2" fmla="*/ 2442882 h 5378824"/>
              <a:gd name="connsiteX3" fmla="*/ 7749988 w 7749988"/>
              <a:gd name="connsiteY3" fmla="*/ 4607859 h 5378824"/>
              <a:gd name="connsiteX4" fmla="*/ 0 w 7749988"/>
              <a:gd name="connsiteY4" fmla="*/ 5378824 h 5378824"/>
              <a:gd name="connsiteX5" fmla="*/ 8964 w 7749988"/>
              <a:gd name="connsiteY5" fmla="*/ 0 h 5378824"/>
              <a:gd name="connsiteX0" fmla="*/ 8964 w 8538882"/>
              <a:gd name="connsiteY0" fmla="*/ 0 h 5378824"/>
              <a:gd name="connsiteX1" fmla="*/ 7749988 w 8538882"/>
              <a:gd name="connsiteY1" fmla="*/ 8965 h 5378824"/>
              <a:gd name="connsiteX2" fmla="*/ 5477435 w 8538882"/>
              <a:gd name="connsiteY2" fmla="*/ 2442882 h 5378824"/>
              <a:gd name="connsiteX3" fmla="*/ 8538882 w 8538882"/>
              <a:gd name="connsiteY3" fmla="*/ 5342965 h 5378824"/>
              <a:gd name="connsiteX4" fmla="*/ 0 w 8538882"/>
              <a:gd name="connsiteY4" fmla="*/ 5378824 h 5378824"/>
              <a:gd name="connsiteX5" fmla="*/ 8964 w 8538882"/>
              <a:gd name="connsiteY5" fmla="*/ 0 h 5378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38882" h="5378824">
                <a:moveTo>
                  <a:pt x="8964" y="0"/>
                </a:moveTo>
                <a:lnTo>
                  <a:pt x="7749988" y="8965"/>
                </a:lnTo>
                <a:lnTo>
                  <a:pt x="5477435" y="2442882"/>
                </a:lnTo>
                <a:lnTo>
                  <a:pt x="8538882" y="5342965"/>
                </a:lnTo>
                <a:lnTo>
                  <a:pt x="0" y="5378824"/>
                </a:lnTo>
                <a:cubicBezTo>
                  <a:pt x="0" y="3804024"/>
                  <a:pt x="8964" y="1574800"/>
                  <a:pt x="8964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3F3645-5222-41FD-A9AD-763BCAD3A80C}"/>
              </a:ext>
            </a:extLst>
          </p:cNvPr>
          <p:cNvSpPr txBox="1"/>
          <p:nvPr/>
        </p:nvSpPr>
        <p:spPr>
          <a:xfrm>
            <a:off x="459139" y="1104808"/>
            <a:ext cx="646864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>
                  <a:lumMod val="65000"/>
                  <a:lumOff val="35000"/>
                </a:schemeClr>
              </a:solidFill>
              <a:latin typeface="Bookman Old Style" panose="02050604050505020204" pitchFamily="18" charset="0"/>
            </a:endParaRPr>
          </a:p>
          <a:p>
            <a:r>
              <a:rPr lang="en-US" dirty="0">
                <a:solidFill>
                  <a:schemeClr val="accent5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1</a:t>
            </a:r>
            <a:r>
              <a:rPr lang="en-US" sz="2000" dirty="0">
                <a:solidFill>
                  <a:schemeClr val="accent5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. Convert String Columns to Numeric (TotalCharges):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Use pd.to_numeric to convert strings to numbers</a:t>
            </a:r>
            <a:endParaRPr lang="ru-RU" sz="2000" dirty="0">
              <a:solidFill>
                <a:schemeClr val="accent5">
                  <a:lumMod val="65000"/>
                  <a:lumOff val="35000"/>
                </a:schemeClr>
              </a:solidFill>
              <a:latin typeface="Bookman Old Style" panose="02050604050505020204" pitchFamily="18" charset="0"/>
            </a:endParaRPr>
          </a:p>
          <a:p>
            <a:r>
              <a:rPr lang="en-US" sz="2000" dirty="0">
                <a:solidFill>
                  <a:schemeClr val="accent5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 and handle errors (e.g., empty strings).</a:t>
            </a:r>
          </a:p>
          <a:p>
            <a:endParaRPr lang="ru-RU" sz="2000" dirty="0">
              <a:solidFill>
                <a:schemeClr val="accent5">
                  <a:lumMod val="65000"/>
                  <a:lumOff val="35000"/>
                </a:schemeClr>
              </a:solidFill>
              <a:latin typeface="Bookman Old Style" panose="02050604050505020204" pitchFamily="18" charset="0"/>
            </a:endParaRPr>
          </a:p>
          <a:p>
            <a:endParaRPr lang="en-US" sz="2000" dirty="0">
              <a:solidFill>
                <a:schemeClr val="accent5">
                  <a:lumMod val="65000"/>
                  <a:lumOff val="35000"/>
                </a:schemeClr>
              </a:solidFill>
              <a:latin typeface="Bookman Old Style" panose="02050604050505020204" pitchFamily="18" charset="0"/>
            </a:endParaRPr>
          </a:p>
          <a:p>
            <a:r>
              <a:rPr lang="en-US" sz="2000" dirty="0">
                <a:solidFill>
                  <a:schemeClr val="accent5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2. Handle Missing Values: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Use fillna to replace missing values or drop </a:t>
            </a:r>
            <a:endParaRPr lang="ru-RU" sz="2000" dirty="0">
              <a:solidFill>
                <a:schemeClr val="accent5">
                  <a:lumMod val="65000"/>
                  <a:lumOff val="35000"/>
                </a:schemeClr>
              </a:solidFill>
              <a:latin typeface="Bookman Old Style" panose="02050604050505020204" pitchFamily="18" charset="0"/>
            </a:endParaRPr>
          </a:p>
          <a:p>
            <a:r>
              <a:rPr lang="en-US" sz="2000" dirty="0">
                <a:solidFill>
                  <a:schemeClr val="accent5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rows with dropna (TotalCharges, Payment </a:t>
            </a:r>
            <a:endParaRPr lang="ru-RU" sz="2000" dirty="0">
              <a:solidFill>
                <a:schemeClr val="accent5">
                  <a:lumMod val="65000"/>
                  <a:lumOff val="35000"/>
                </a:schemeClr>
              </a:solidFill>
              <a:latin typeface="Bookman Old Style" panose="02050604050505020204" pitchFamily="18" charset="0"/>
            </a:endParaRPr>
          </a:p>
          <a:p>
            <a:r>
              <a:rPr lang="en-US" sz="2000" dirty="0">
                <a:solidFill>
                  <a:schemeClr val="accent5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method).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accent5">
                  <a:lumMod val="65000"/>
                  <a:lumOff val="35000"/>
                </a:schemeClr>
              </a:solidFill>
              <a:latin typeface="Bookman Old Style" panose="02050604050505020204" pitchFamily="18" charset="0"/>
            </a:endParaRPr>
          </a:p>
          <a:p>
            <a:endParaRPr lang="en-US" sz="2000" dirty="0">
              <a:solidFill>
                <a:schemeClr val="accent5">
                  <a:lumMod val="65000"/>
                  <a:lumOff val="35000"/>
                </a:schemeClr>
              </a:solidFill>
              <a:latin typeface="Bookman Old Style" panose="02050604050505020204" pitchFamily="18" charset="0"/>
            </a:endParaRPr>
          </a:p>
          <a:p>
            <a:r>
              <a:rPr lang="en-US" sz="2000" dirty="0">
                <a:solidFill>
                  <a:schemeClr val="accent5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3. Clean problematic columns that has non scalar values</a:t>
            </a:r>
          </a:p>
          <a:p>
            <a:endParaRPr lang="en-IL" dirty="0">
              <a:latin typeface="Bookman Old Style" panose="020506040505050202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FC7A36-DCA9-4220-A487-84CEC6F4F4AA}"/>
              </a:ext>
            </a:extLst>
          </p:cNvPr>
          <p:cNvSpPr txBox="1"/>
          <p:nvPr/>
        </p:nvSpPr>
        <p:spPr>
          <a:xfrm>
            <a:off x="2380948" y="2485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ADC5A9"/>
                </a:solidFill>
                <a:latin typeface="Bookman Old Style" panose="02050604050505020204" pitchFamily="18" charset="0"/>
              </a:rPr>
              <a:t>Cleaning Steps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EE6988-10BE-471A-9874-869D4138C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785" y="5502"/>
            <a:ext cx="5066215" cy="68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26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Управляющая кнопка: настраиваемая 1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117F66E-160F-4654-9580-F195E62B0CD5}"/>
              </a:ext>
            </a:extLst>
          </p:cNvPr>
          <p:cNvSpPr/>
          <p:nvPr/>
        </p:nvSpPr>
        <p:spPr>
          <a:xfrm>
            <a:off x="141294" y="970940"/>
            <a:ext cx="7077091" cy="1823626"/>
          </a:xfrm>
          <a:prstGeom prst="actionButtonBlank">
            <a:avLst/>
          </a:prstGeom>
          <a:solidFill>
            <a:srgbClr val="ADC5A9">
              <a:alpha val="3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co Gothic UltraLight" panose="02000506000000020004" pitchFamily="2" charset="0"/>
              <a:ea typeface="PingFang TC Semibold" panose="020B0400000000000000" pitchFamily="34" charset="-120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AE95D55-76E2-7B41-9B3F-C35E9E21D45E}"/>
              </a:ext>
            </a:extLst>
          </p:cNvPr>
          <p:cNvSpPr/>
          <p:nvPr/>
        </p:nvSpPr>
        <p:spPr>
          <a:xfrm>
            <a:off x="7587606" y="970940"/>
            <a:ext cx="45719" cy="136218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Рисунок 8" descr="Мозговой штурм в группе">
            <a:extLst>
              <a:ext uri="{FF2B5EF4-FFF2-40B4-BE49-F238E27FC236}">
                <a16:creationId xmlns:a16="http://schemas.microsoft.com/office/drawing/2014/main" id="{74D458BC-BF5B-674C-84C6-DF8B31D0270B}"/>
              </a:ext>
            </a:extLst>
          </p:cNvPr>
          <p:cNvGrpSpPr/>
          <p:nvPr/>
        </p:nvGrpSpPr>
        <p:grpSpPr>
          <a:xfrm>
            <a:off x="7842179" y="2421146"/>
            <a:ext cx="777132" cy="777132"/>
            <a:chOff x="8211059" y="3855856"/>
            <a:chExt cx="777132" cy="777132"/>
          </a:xfrm>
          <a:solidFill>
            <a:schemeClr val="tx2">
              <a:lumMod val="75000"/>
            </a:schemeClr>
          </a:solidFill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B312BEE0-89A4-E448-9BED-124F9C55F7D4}"/>
                </a:ext>
              </a:extLst>
            </p:cNvPr>
            <p:cNvSpPr/>
            <p:nvPr/>
          </p:nvSpPr>
          <p:spPr>
            <a:xfrm>
              <a:off x="8554616" y="4171970"/>
              <a:ext cx="95603" cy="24285"/>
            </a:xfrm>
            <a:custGeom>
              <a:avLst/>
              <a:gdLst>
                <a:gd name="connsiteX0" fmla="*/ 83461 w 95603"/>
                <a:gd name="connsiteY0" fmla="*/ 0 h 24285"/>
                <a:gd name="connsiteX1" fmla="*/ 12143 w 95603"/>
                <a:gd name="connsiteY1" fmla="*/ 0 h 24285"/>
                <a:gd name="connsiteX2" fmla="*/ 0 w 95603"/>
                <a:gd name="connsiteY2" fmla="*/ 12143 h 24285"/>
                <a:gd name="connsiteX3" fmla="*/ 12143 w 95603"/>
                <a:gd name="connsiteY3" fmla="*/ 24285 h 24285"/>
                <a:gd name="connsiteX4" fmla="*/ 83461 w 95603"/>
                <a:gd name="connsiteY4" fmla="*/ 24285 h 24285"/>
                <a:gd name="connsiteX5" fmla="*/ 95603 w 95603"/>
                <a:gd name="connsiteY5" fmla="*/ 12143 h 24285"/>
                <a:gd name="connsiteX6" fmla="*/ 83461 w 95603"/>
                <a:gd name="connsiteY6" fmla="*/ 0 h 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603" h="24285">
                  <a:moveTo>
                    <a:pt x="83461" y="0"/>
                  </a:moveTo>
                  <a:lnTo>
                    <a:pt x="12143" y="0"/>
                  </a:lnTo>
                  <a:cubicBezTo>
                    <a:pt x="5437" y="0"/>
                    <a:pt x="0" y="5437"/>
                    <a:pt x="0" y="12143"/>
                  </a:cubicBezTo>
                  <a:cubicBezTo>
                    <a:pt x="0" y="18849"/>
                    <a:pt x="5437" y="24285"/>
                    <a:pt x="12143" y="24285"/>
                  </a:cubicBezTo>
                  <a:lnTo>
                    <a:pt x="83461" y="24285"/>
                  </a:lnTo>
                  <a:cubicBezTo>
                    <a:pt x="90167" y="24285"/>
                    <a:pt x="95603" y="18849"/>
                    <a:pt x="95603" y="12143"/>
                  </a:cubicBezTo>
                  <a:cubicBezTo>
                    <a:pt x="95603" y="5437"/>
                    <a:pt x="90167" y="0"/>
                    <a:pt x="8346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51556608-FEBE-E545-B9F9-82FFE118DEC9}"/>
                </a:ext>
              </a:extLst>
            </p:cNvPr>
            <p:cNvSpPr/>
            <p:nvPr/>
          </p:nvSpPr>
          <p:spPr>
            <a:xfrm>
              <a:off x="8576553" y="4212041"/>
              <a:ext cx="51727" cy="24285"/>
            </a:xfrm>
            <a:custGeom>
              <a:avLst/>
              <a:gdLst>
                <a:gd name="connsiteX0" fmla="*/ 25823 w 51727"/>
                <a:gd name="connsiteY0" fmla="*/ 24285 h 24285"/>
                <a:gd name="connsiteX1" fmla="*/ 51728 w 51727"/>
                <a:gd name="connsiteY1" fmla="*/ 0 h 24285"/>
                <a:gd name="connsiteX2" fmla="*/ 0 w 51727"/>
                <a:gd name="connsiteY2" fmla="*/ 0 h 24285"/>
                <a:gd name="connsiteX3" fmla="*/ 25823 w 51727"/>
                <a:gd name="connsiteY3" fmla="*/ 24285 h 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27" h="24285">
                  <a:moveTo>
                    <a:pt x="25823" y="24285"/>
                  </a:moveTo>
                  <a:cubicBezTo>
                    <a:pt x="39505" y="24272"/>
                    <a:pt x="50833" y="13652"/>
                    <a:pt x="51728" y="0"/>
                  </a:cubicBezTo>
                  <a:lnTo>
                    <a:pt x="0" y="0"/>
                  </a:lnTo>
                  <a:cubicBezTo>
                    <a:pt x="854" y="13639"/>
                    <a:pt x="12157" y="24269"/>
                    <a:pt x="25823" y="242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CA794168-D089-5948-B22C-00A963731A8F}"/>
                </a:ext>
              </a:extLst>
            </p:cNvPr>
            <p:cNvSpPr/>
            <p:nvPr/>
          </p:nvSpPr>
          <p:spPr>
            <a:xfrm>
              <a:off x="8498921" y="3940369"/>
              <a:ext cx="206992" cy="215411"/>
            </a:xfrm>
            <a:custGeom>
              <a:avLst/>
              <a:gdLst>
                <a:gd name="connsiteX0" fmla="*/ 103456 w 206992"/>
                <a:gd name="connsiteY0" fmla="*/ 0 h 215411"/>
                <a:gd name="connsiteX1" fmla="*/ 103456 w 206992"/>
                <a:gd name="connsiteY1" fmla="*/ 0 h 215411"/>
                <a:gd name="connsiteX2" fmla="*/ 0 w 206992"/>
                <a:gd name="connsiteY2" fmla="*/ 102322 h 215411"/>
                <a:gd name="connsiteX3" fmla="*/ 0 w 206992"/>
                <a:gd name="connsiteY3" fmla="*/ 105884 h 215411"/>
                <a:gd name="connsiteX4" fmla="*/ 7205 w 206992"/>
                <a:gd name="connsiteY4" fmla="*/ 142150 h 215411"/>
                <a:gd name="connsiteX5" fmla="*/ 25176 w 206992"/>
                <a:gd name="connsiteY5" fmla="*/ 171617 h 215411"/>
                <a:gd name="connsiteX6" fmla="*/ 49461 w 206992"/>
                <a:gd name="connsiteY6" fmla="*/ 210959 h 215411"/>
                <a:gd name="connsiteX7" fmla="*/ 56585 w 206992"/>
                <a:gd name="connsiteY7" fmla="*/ 215411 h 215411"/>
                <a:gd name="connsiteX8" fmla="*/ 150488 w 206992"/>
                <a:gd name="connsiteY8" fmla="*/ 215411 h 215411"/>
                <a:gd name="connsiteX9" fmla="*/ 157612 w 206992"/>
                <a:gd name="connsiteY9" fmla="*/ 210959 h 215411"/>
                <a:gd name="connsiteX10" fmla="*/ 181897 w 206992"/>
                <a:gd name="connsiteY10" fmla="*/ 171617 h 215411"/>
                <a:gd name="connsiteX11" fmla="*/ 199788 w 206992"/>
                <a:gd name="connsiteY11" fmla="*/ 142150 h 215411"/>
                <a:gd name="connsiteX12" fmla="*/ 206992 w 206992"/>
                <a:gd name="connsiteY12" fmla="*/ 106289 h 215411"/>
                <a:gd name="connsiteX13" fmla="*/ 206992 w 206992"/>
                <a:gd name="connsiteY13" fmla="*/ 102727 h 215411"/>
                <a:gd name="connsiteX14" fmla="*/ 103456 w 206992"/>
                <a:gd name="connsiteY14" fmla="*/ 0 h 215411"/>
                <a:gd name="connsiteX15" fmla="*/ 183112 w 206992"/>
                <a:gd name="connsiteY15" fmla="*/ 105237 h 215411"/>
                <a:gd name="connsiteX16" fmla="*/ 177445 w 206992"/>
                <a:gd name="connsiteY16" fmla="*/ 133165 h 215411"/>
                <a:gd name="connsiteX17" fmla="*/ 163926 w 206992"/>
                <a:gd name="connsiteY17" fmla="*/ 155022 h 215411"/>
                <a:gd name="connsiteX18" fmla="*/ 140693 w 206992"/>
                <a:gd name="connsiteY18" fmla="*/ 190883 h 215411"/>
                <a:gd name="connsiteX19" fmla="*/ 66299 w 206992"/>
                <a:gd name="connsiteY19" fmla="*/ 190883 h 215411"/>
                <a:gd name="connsiteX20" fmla="*/ 42985 w 206992"/>
                <a:gd name="connsiteY20" fmla="*/ 155022 h 215411"/>
                <a:gd name="connsiteX21" fmla="*/ 29547 w 206992"/>
                <a:gd name="connsiteY21" fmla="*/ 133165 h 215411"/>
                <a:gd name="connsiteX22" fmla="*/ 23881 w 206992"/>
                <a:gd name="connsiteY22" fmla="*/ 105237 h 215411"/>
                <a:gd name="connsiteX23" fmla="*/ 23881 w 206992"/>
                <a:gd name="connsiteY23" fmla="*/ 102322 h 215411"/>
                <a:gd name="connsiteX24" fmla="*/ 103456 w 206992"/>
                <a:gd name="connsiteY24" fmla="*/ 23638 h 215411"/>
                <a:gd name="connsiteX25" fmla="*/ 103456 w 206992"/>
                <a:gd name="connsiteY25" fmla="*/ 23638 h 215411"/>
                <a:gd name="connsiteX26" fmla="*/ 183112 w 206992"/>
                <a:gd name="connsiteY26" fmla="*/ 102322 h 21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6992" h="215411">
                  <a:moveTo>
                    <a:pt x="103456" y="0"/>
                  </a:moveTo>
                  <a:lnTo>
                    <a:pt x="103456" y="0"/>
                  </a:lnTo>
                  <a:cubicBezTo>
                    <a:pt x="46919" y="386"/>
                    <a:pt x="1009" y="45793"/>
                    <a:pt x="0" y="102322"/>
                  </a:cubicBezTo>
                  <a:lnTo>
                    <a:pt x="0" y="105884"/>
                  </a:lnTo>
                  <a:cubicBezTo>
                    <a:pt x="274" y="118300"/>
                    <a:pt x="2713" y="130573"/>
                    <a:pt x="7205" y="142150"/>
                  </a:cubicBezTo>
                  <a:cubicBezTo>
                    <a:pt x="11388" y="152966"/>
                    <a:pt x="17475" y="162946"/>
                    <a:pt x="25176" y="171617"/>
                  </a:cubicBezTo>
                  <a:cubicBezTo>
                    <a:pt x="34776" y="183740"/>
                    <a:pt x="42926" y="196944"/>
                    <a:pt x="49461" y="210959"/>
                  </a:cubicBezTo>
                  <a:cubicBezTo>
                    <a:pt x="50820" y="213655"/>
                    <a:pt x="53566" y="215372"/>
                    <a:pt x="56585" y="215411"/>
                  </a:cubicBezTo>
                  <a:lnTo>
                    <a:pt x="150488" y="215411"/>
                  </a:lnTo>
                  <a:cubicBezTo>
                    <a:pt x="153507" y="215372"/>
                    <a:pt x="156254" y="213655"/>
                    <a:pt x="157612" y="210959"/>
                  </a:cubicBezTo>
                  <a:cubicBezTo>
                    <a:pt x="164153" y="196947"/>
                    <a:pt x="172303" y="183744"/>
                    <a:pt x="181897" y="171617"/>
                  </a:cubicBezTo>
                  <a:cubicBezTo>
                    <a:pt x="189549" y="162924"/>
                    <a:pt x="195606" y="152949"/>
                    <a:pt x="199788" y="142150"/>
                  </a:cubicBezTo>
                  <a:cubicBezTo>
                    <a:pt x="204157" y="130678"/>
                    <a:pt x="206592" y="118559"/>
                    <a:pt x="206992" y="106289"/>
                  </a:cubicBezTo>
                  <a:lnTo>
                    <a:pt x="206992" y="102727"/>
                  </a:lnTo>
                  <a:cubicBezTo>
                    <a:pt x="206157" y="46027"/>
                    <a:pt x="160160" y="390"/>
                    <a:pt x="103456" y="0"/>
                  </a:cubicBezTo>
                  <a:close/>
                  <a:moveTo>
                    <a:pt x="183112" y="105237"/>
                  </a:moveTo>
                  <a:cubicBezTo>
                    <a:pt x="182777" y="114795"/>
                    <a:pt x="180861" y="124232"/>
                    <a:pt x="177445" y="133165"/>
                  </a:cubicBezTo>
                  <a:cubicBezTo>
                    <a:pt x="174254" y="141186"/>
                    <a:pt x="169679" y="148584"/>
                    <a:pt x="163926" y="155022"/>
                  </a:cubicBezTo>
                  <a:cubicBezTo>
                    <a:pt x="154831" y="166044"/>
                    <a:pt x="147036" y="178077"/>
                    <a:pt x="140693" y="190883"/>
                  </a:cubicBezTo>
                  <a:lnTo>
                    <a:pt x="66299" y="190883"/>
                  </a:lnTo>
                  <a:cubicBezTo>
                    <a:pt x="59927" y="178076"/>
                    <a:pt x="52105" y="166042"/>
                    <a:pt x="42985" y="155022"/>
                  </a:cubicBezTo>
                  <a:cubicBezTo>
                    <a:pt x="37258" y="148581"/>
                    <a:pt x="32709" y="141183"/>
                    <a:pt x="29547" y="133165"/>
                  </a:cubicBezTo>
                  <a:cubicBezTo>
                    <a:pt x="26131" y="124232"/>
                    <a:pt x="24216" y="114795"/>
                    <a:pt x="23881" y="105237"/>
                  </a:cubicBezTo>
                  <a:lnTo>
                    <a:pt x="23881" y="102322"/>
                  </a:lnTo>
                  <a:cubicBezTo>
                    <a:pt x="24628" y="58833"/>
                    <a:pt x="59961" y="23895"/>
                    <a:pt x="103456" y="23638"/>
                  </a:cubicBezTo>
                  <a:lnTo>
                    <a:pt x="103456" y="23638"/>
                  </a:lnTo>
                  <a:cubicBezTo>
                    <a:pt x="146965" y="23894"/>
                    <a:pt x="182322" y="58820"/>
                    <a:pt x="183112" y="1023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8BAC355F-8A67-AF4B-BF12-09BAA8A2BA89}"/>
                </a:ext>
              </a:extLst>
            </p:cNvPr>
            <p:cNvSpPr/>
            <p:nvPr/>
          </p:nvSpPr>
          <p:spPr>
            <a:xfrm>
              <a:off x="8563358" y="3985378"/>
              <a:ext cx="87265" cy="121426"/>
            </a:xfrm>
            <a:custGeom>
              <a:avLst/>
              <a:gdLst>
                <a:gd name="connsiteX0" fmla="*/ 0 w 87265"/>
                <a:gd name="connsiteY0" fmla="*/ 83623 h 121426"/>
                <a:gd name="connsiteX1" fmla="*/ 42823 w 87265"/>
                <a:gd name="connsiteY1" fmla="*/ 0 h 121426"/>
                <a:gd name="connsiteX2" fmla="*/ 42823 w 87265"/>
                <a:gd name="connsiteY2" fmla="*/ 48409 h 121426"/>
                <a:gd name="connsiteX3" fmla="*/ 87265 w 87265"/>
                <a:gd name="connsiteY3" fmla="*/ 39585 h 121426"/>
                <a:gd name="connsiteX4" fmla="*/ 42823 w 87265"/>
                <a:gd name="connsiteY4" fmla="*/ 121427 h 121426"/>
                <a:gd name="connsiteX5" fmla="*/ 42823 w 87265"/>
                <a:gd name="connsiteY5" fmla="*/ 73908 h 121426"/>
                <a:gd name="connsiteX6" fmla="*/ 0 w 87265"/>
                <a:gd name="connsiteY6" fmla="*/ 8362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265" h="121426">
                  <a:moveTo>
                    <a:pt x="0" y="83623"/>
                  </a:moveTo>
                  <a:lnTo>
                    <a:pt x="42823" y="0"/>
                  </a:lnTo>
                  <a:lnTo>
                    <a:pt x="42823" y="48409"/>
                  </a:lnTo>
                  <a:lnTo>
                    <a:pt x="87265" y="39585"/>
                  </a:lnTo>
                  <a:lnTo>
                    <a:pt x="42823" y="121427"/>
                  </a:lnTo>
                  <a:lnTo>
                    <a:pt x="42823" y="73908"/>
                  </a:lnTo>
                  <a:lnTo>
                    <a:pt x="0" y="836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29B2DAC6-5503-D341-B40C-723FB940CFC3}"/>
                </a:ext>
              </a:extLst>
            </p:cNvPr>
            <p:cNvSpPr/>
            <p:nvPr/>
          </p:nvSpPr>
          <p:spPr>
            <a:xfrm>
              <a:off x="8707128" y="4226207"/>
              <a:ext cx="125960" cy="125960"/>
            </a:xfrm>
            <a:custGeom>
              <a:avLst/>
              <a:gdLst>
                <a:gd name="connsiteX0" fmla="*/ 125960 w 125960"/>
                <a:gd name="connsiteY0" fmla="*/ 62980 h 125960"/>
                <a:gd name="connsiteX1" fmla="*/ 62980 w 125960"/>
                <a:gd name="connsiteY1" fmla="*/ 125960 h 125960"/>
                <a:gd name="connsiteX2" fmla="*/ 0 w 125960"/>
                <a:gd name="connsiteY2" fmla="*/ 62980 h 125960"/>
                <a:gd name="connsiteX3" fmla="*/ 62980 w 125960"/>
                <a:gd name="connsiteY3" fmla="*/ 0 h 125960"/>
                <a:gd name="connsiteX4" fmla="*/ 125960 w 125960"/>
                <a:gd name="connsiteY4" fmla="*/ 62980 h 12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60" h="125960">
                  <a:moveTo>
                    <a:pt x="125960" y="62980"/>
                  </a:moveTo>
                  <a:cubicBezTo>
                    <a:pt x="125960" y="97763"/>
                    <a:pt x="97763" y="125960"/>
                    <a:pt x="62980" y="125960"/>
                  </a:cubicBezTo>
                  <a:cubicBezTo>
                    <a:pt x="28197" y="125960"/>
                    <a:pt x="0" y="97763"/>
                    <a:pt x="0" y="62980"/>
                  </a:cubicBezTo>
                  <a:cubicBezTo>
                    <a:pt x="0" y="28197"/>
                    <a:pt x="28197" y="0"/>
                    <a:pt x="62980" y="0"/>
                  </a:cubicBezTo>
                  <a:cubicBezTo>
                    <a:pt x="97763" y="0"/>
                    <a:pt x="125960" y="28197"/>
                    <a:pt x="125960" y="629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429338DB-A3F6-664C-B162-D65EC312125E}"/>
                </a:ext>
              </a:extLst>
            </p:cNvPr>
            <p:cNvSpPr/>
            <p:nvPr/>
          </p:nvSpPr>
          <p:spPr>
            <a:xfrm>
              <a:off x="8371180" y="4226207"/>
              <a:ext cx="125960" cy="125960"/>
            </a:xfrm>
            <a:custGeom>
              <a:avLst/>
              <a:gdLst>
                <a:gd name="connsiteX0" fmla="*/ 125960 w 125960"/>
                <a:gd name="connsiteY0" fmla="*/ 62980 h 125960"/>
                <a:gd name="connsiteX1" fmla="*/ 62980 w 125960"/>
                <a:gd name="connsiteY1" fmla="*/ 125960 h 125960"/>
                <a:gd name="connsiteX2" fmla="*/ 0 w 125960"/>
                <a:gd name="connsiteY2" fmla="*/ 62980 h 125960"/>
                <a:gd name="connsiteX3" fmla="*/ 62980 w 125960"/>
                <a:gd name="connsiteY3" fmla="*/ 0 h 125960"/>
                <a:gd name="connsiteX4" fmla="*/ 125960 w 125960"/>
                <a:gd name="connsiteY4" fmla="*/ 62980 h 12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60" h="125960">
                  <a:moveTo>
                    <a:pt x="125960" y="62980"/>
                  </a:moveTo>
                  <a:cubicBezTo>
                    <a:pt x="125960" y="97763"/>
                    <a:pt x="97763" y="125960"/>
                    <a:pt x="62980" y="125960"/>
                  </a:cubicBezTo>
                  <a:cubicBezTo>
                    <a:pt x="28197" y="125960"/>
                    <a:pt x="0" y="97763"/>
                    <a:pt x="0" y="62980"/>
                  </a:cubicBezTo>
                  <a:cubicBezTo>
                    <a:pt x="0" y="28197"/>
                    <a:pt x="28197" y="0"/>
                    <a:pt x="62980" y="0"/>
                  </a:cubicBezTo>
                  <a:cubicBezTo>
                    <a:pt x="97763" y="0"/>
                    <a:pt x="125960" y="28197"/>
                    <a:pt x="125960" y="629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C2233B6C-138E-974E-A70E-1901AA6602CF}"/>
                </a:ext>
              </a:extLst>
            </p:cNvPr>
            <p:cNvSpPr/>
            <p:nvPr/>
          </p:nvSpPr>
          <p:spPr>
            <a:xfrm>
              <a:off x="8667785" y="4369248"/>
              <a:ext cx="228291" cy="126122"/>
            </a:xfrm>
            <a:custGeom>
              <a:avLst/>
              <a:gdLst>
                <a:gd name="connsiteX0" fmla="*/ 215654 w 228291"/>
                <a:gd name="connsiteY0" fmla="*/ 37481 h 126122"/>
                <a:gd name="connsiteX1" fmla="*/ 154131 w 228291"/>
                <a:gd name="connsiteY1" fmla="*/ 8096 h 126122"/>
                <a:gd name="connsiteX2" fmla="*/ 102322 w 228291"/>
                <a:gd name="connsiteY2" fmla="*/ 0 h 126122"/>
                <a:gd name="connsiteX3" fmla="*/ 50514 w 228291"/>
                <a:gd name="connsiteY3" fmla="*/ 8096 h 126122"/>
                <a:gd name="connsiteX4" fmla="*/ 2914 w 228291"/>
                <a:gd name="connsiteY4" fmla="*/ 28495 h 126122"/>
                <a:gd name="connsiteX5" fmla="*/ 0 w 228291"/>
                <a:gd name="connsiteY5" fmla="*/ 31814 h 126122"/>
                <a:gd name="connsiteX6" fmla="*/ 64761 w 228291"/>
                <a:gd name="connsiteY6" fmla="*/ 64195 h 126122"/>
                <a:gd name="connsiteX7" fmla="*/ 88480 w 228291"/>
                <a:gd name="connsiteY7" fmla="*/ 111713 h 126122"/>
                <a:gd name="connsiteX8" fmla="*/ 88480 w 228291"/>
                <a:gd name="connsiteY8" fmla="*/ 126122 h 126122"/>
                <a:gd name="connsiteX9" fmla="*/ 228283 w 228291"/>
                <a:gd name="connsiteY9" fmla="*/ 126122 h 126122"/>
                <a:gd name="connsiteX10" fmla="*/ 228283 w 228291"/>
                <a:gd name="connsiteY10" fmla="*/ 62738 h 126122"/>
                <a:gd name="connsiteX11" fmla="*/ 215654 w 228291"/>
                <a:gd name="connsiteY11" fmla="*/ 37481 h 1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291" h="126122">
                  <a:moveTo>
                    <a:pt x="215654" y="37481"/>
                  </a:moveTo>
                  <a:cubicBezTo>
                    <a:pt x="197513" y="23352"/>
                    <a:pt x="176522" y="13327"/>
                    <a:pt x="154131" y="8096"/>
                  </a:cubicBezTo>
                  <a:cubicBezTo>
                    <a:pt x="137281" y="3180"/>
                    <a:pt x="119869" y="459"/>
                    <a:pt x="102322" y="0"/>
                  </a:cubicBezTo>
                  <a:cubicBezTo>
                    <a:pt x="84735" y="-38"/>
                    <a:pt x="67251" y="2694"/>
                    <a:pt x="50514" y="8096"/>
                  </a:cubicBezTo>
                  <a:cubicBezTo>
                    <a:pt x="33746" y="12564"/>
                    <a:pt x="17714" y="19435"/>
                    <a:pt x="2914" y="28495"/>
                  </a:cubicBezTo>
                  <a:cubicBezTo>
                    <a:pt x="1943" y="29629"/>
                    <a:pt x="1052" y="30762"/>
                    <a:pt x="0" y="31814"/>
                  </a:cubicBezTo>
                  <a:cubicBezTo>
                    <a:pt x="23542" y="38150"/>
                    <a:pt x="45567" y="49163"/>
                    <a:pt x="64761" y="64195"/>
                  </a:cubicBezTo>
                  <a:cubicBezTo>
                    <a:pt x="79907" y="75249"/>
                    <a:pt x="88749" y="92964"/>
                    <a:pt x="88480" y="111713"/>
                  </a:cubicBezTo>
                  <a:lnTo>
                    <a:pt x="88480" y="126122"/>
                  </a:lnTo>
                  <a:lnTo>
                    <a:pt x="228283" y="126122"/>
                  </a:lnTo>
                  <a:lnTo>
                    <a:pt x="228283" y="62738"/>
                  </a:lnTo>
                  <a:cubicBezTo>
                    <a:pt x="228526" y="52744"/>
                    <a:pt x="223795" y="43282"/>
                    <a:pt x="215654" y="374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55DF07C8-F6C2-AF4D-A289-8A586093BEEB}"/>
                </a:ext>
              </a:extLst>
            </p:cNvPr>
            <p:cNvSpPr/>
            <p:nvPr/>
          </p:nvSpPr>
          <p:spPr>
            <a:xfrm>
              <a:off x="8308200" y="4369248"/>
              <a:ext cx="228282" cy="126122"/>
            </a:xfrm>
            <a:custGeom>
              <a:avLst/>
              <a:gdLst>
                <a:gd name="connsiteX0" fmla="*/ 139965 w 228282"/>
                <a:gd name="connsiteY0" fmla="*/ 111713 h 126122"/>
                <a:gd name="connsiteX1" fmla="*/ 162631 w 228282"/>
                <a:gd name="connsiteY1" fmla="*/ 65004 h 126122"/>
                <a:gd name="connsiteX2" fmla="*/ 163602 w 228282"/>
                <a:gd name="connsiteY2" fmla="*/ 64195 h 126122"/>
                <a:gd name="connsiteX3" fmla="*/ 164655 w 228282"/>
                <a:gd name="connsiteY3" fmla="*/ 63466 h 126122"/>
                <a:gd name="connsiteX4" fmla="*/ 228283 w 228282"/>
                <a:gd name="connsiteY4" fmla="*/ 31895 h 126122"/>
                <a:gd name="connsiteX5" fmla="*/ 223668 w 228282"/>
                <a:gd name="connsiteY5" fmla="*/ 26633 h 126122"/>
                <a:gd name="connsiteX6" fmla="*/ 178093 w 228282"/>
                <a:gd name="connsiteY6" fmla="*/ 8095 h 126122"/>
                <a:gd name="connsiteX7" fmla="*/ 126284 w 228282"/>
                <a:gd name="connsiteY7" fmla="*/ 0 h 126122"/>
                <a:gd name="connsiteX8" fmla="*/ 74475 w 228282"/>
                <a:gd name="connsiteY8" fmla="*/ 8095 h 126122"/>
                <a:gd name="connsiteX9" fmla="*/ 12952 w 228282"/>
                <a:gd name="connsiteY9" fmla="*/ 37481 h 126122"/>
                <a:gd name="connsiteX10" fmla="*/ 0 w 228282"/>
                <a:gd name="connsiteY10" fmla="*/ 62738 h 126122"/>
                <a:gd name="connsiteX11" fmla="*/ 0 w 228282"/>
                <a:gd name="connsiteY11" fmla="*/ 126122 h 126122"/>
                <a:gd name="connsiteX12" fmla="*/ 139965 w 228282"/>
                <a:gd name="connsiteY12" fmla="*/ 126122 h 1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282" h="126122">
                  <a:moveTo>
                    <a:pt x="139965" y="111713"/>
                  </a:moveTo>
                  <a:cubicBezTo>
                    <a:pt x="139983" y="93497"/>
                    <a:pt x="148333" y="76290"/>
                    <a:pt x="162631" y="65004"/>
                  </a:cubicBezTo>
                  <a:lnTo>
                    <a:pt x="163602" y="64195"/>
                  </a:lnTo>
                  <a:lnTo>
                    <a:pt x="164655" y="63466"/>
                  </a:lnTo>
                  <a:cubicBezTo>
                    <a:pt x="184069" y="49656"/>
                    <a:pt x="205543" y="39001"/>
                    <a:pt x="228283" y="31895"/>
                  </a:cubicBezTo>
                  <a:cubicBezTo>
                    <a:pt x="226664" y="30195"/>
                    <a:pt x="225206" y="28414"/>
                    <a:pt x="223668" y="26633"/>
                  </a:cubicBezTo>
                  <a:cubicBezTo>
                    <a:pt x="209442" y="18305"/>
                    <a:pt x="194094" y="12062"/>
                    <a:pt x="178093" y="8095"/>
                  </a:cubicBezTo>
                  <a:cubicBezTo>
                    <a:pt x="161244" y="3174"/>
                    <a:pt x="143830" y="452"/>
                    <a:pt x="126284" y="0"/>
                  </a:cubicBezTo>
                  <a:cubicBezTo>
                    <a:pt x="108696" y="-33"/>
                    <a:pt x="91214" y="2699"/>
                    <a:pt x="74475" y="8095"/>
                  </a:cubicBezTo>
                  <a:cubicBezTo>
                    <a:pt x="52396" y="14187"/>
                    <a:pt x="31568" y="24136"/>
                    <a:pt x="12952" y="37481"/>
                  </a:cubicBezTo>
                  <a:cubicBezTo>
                    <a:pt x="4979" y="43458"/>
                    <a:pt x="201" y="52774"/>
                    <a:pt x="0" y="62738"/>
                  </a:cubicBezTo>
                  <a:lnTo>
                    <a:pt x="0" y="126122"/>
                  </a:lnTo>
                  <a:lnTo>
                    <a:pt x="139965" y="1261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3A7A02F8-5356-764C-884C-232ACA902A4E}"/>
                </a:ext>
              </a:extLst>
            </p:cNvPr>
            <p:cNvSpPr/>
            <p:nvPr/>
          </p:nvSpPr>
          <p:spPr>
            <a:xfrm>
              <a:off x="8476174" y="4418303"/>
              <a:ext cx="251930" cy="125637"/>
            </a:xfrm>
            <a:custGeom>
              <a:avLst/>
              <a:gdLst>
                <a:gd name="connsiteX0" fmla="*/ 0 w 251930"/>
                <a:gd name="connsiteY0" fmla="*/ 125638 h 125637"/>
                <a:gd name="connsiteX1" fmla="*/ 0 w 251930"/>
                <a:gd name="connsiteY1" fmla="*/ 62658 h 125637"/>
                <a:gd name="connsiteX2" fmla="*/ 12628 w 251930"/>
                <a:gd name="connsiteY2" fmla="*/ 37482 h 125637"/>
                <a:gd name="connsiteX3" fmla="*/ 74151 w 251930"/>
                <a:gd name="connsiteY3" fmla="*/ 8096 h 125637"/>
                <a:gd name="connsiteX4" fmla="*/ 125960 w 251930"/>
                <a:gd name="connsiteY4" fmla="*/ 1 h 125637"/>
                <a:gd name="connsiteX5" fmla="*/ 177769 w 251930"/>
                <a:gd name="connsiteY5" fmla="*/ 8096 h 125637"/>
                <a:gd name="connsiteX6" fmla="*/ 239373 w 251930"/>
                <a:gd name="connsiteY6" fmla="*/ 37482 h 125637"/>
                <a:gd name="connsiteX7" fmla="*/ 251920 w 251930"/>
                <a:gd name="connsiteY7" fmla="*/ 62658 h 125637"/>
                <a:gd name="connsiteX8" fmla="*/ 251920 w 251930"/>
                <a:gd name="connsiteY8" fmla="*/ 125638 h 12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930" h="125637">
                  <a:moveTo>
                    <a:pt x="0" y="125638"/>
                  </a:moveTo>
                  <a:lnTo>
                    <a:pt x="0" y="62658"/>
                  </a:lnTo>
                  <a:cubicBezTo>
                    <a:pt x="38" y="52752"/>
                    <a:pt x="4711" y="43435"/>
                    <a:pt x="12628" y="37482"/>
                  </a:cubicBezTo>
                  <a:cubicBezTo>
                    <a:pt x="31210" y="24080"/>
                    <a:pt x="52049" y="14127"/>
                    <a:pt x="74151" y="8096"/>
                  </a:cubicBezTo>
                  <a:cubicBezTo>
                    <a:pt x="90882" y="2663"/>
                    <a:pt x="108370" y="-70"/>
                    <a:pt x="125960" y="1"/>
                  </a:cubicBezTo>
                  <a:cubicBezTo>
                    <a:pt x="143510" y="413"/>
                    <a:pt x="160929" y="3136"/>
                    <a:pt x="177769" y="8096"/>
                  </a:cubicBezTo>
                  <a:cubicBezTo>
                    <a:pt x="200204" y="13274"/>
                    <a:pt x="221231" y="23305"/>
                    <a:pt x="239373" y="37482"/>
                  </a:cubicBezTo>
                  <a:cubicBezTo>
                    <a:pt x="247481" y="43266"/>
                    <a:pt x="252183" y="52701"/>
                    <a:pt x="251920" y="62658"/>
                  </a:cubicBezTo>
                  <a:lnTo>
                    <a:pt x="251920" y="1256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CB575F35-CA8B-B845-83F1-F588BDA166BC}"/>
                </a:ext>
              </a:extLst>
            </p:cNvPr>
            <p:cNvSpPr/>
            <p:nvPr/>
          </p:nvSpPr>
          <p:spPr>
            <a:xfrm>
              <a:off x="8539154" y="4275183"/>
              <a:ext cx="125960" cy="125960"/>
            </a:xfrm>
            <a:custGeom>
              <a:avLst/>
              <a:gdLst>
                <a:gd name="connsiteX0" fmla="*/ 125960 w 125960"/>
                <a:gd name="connsiteY0" fmla="*/ 62980 h 125960"/>
                <a:gd name="connsiteX1" fmla="*/ 62980 w 125960"/>
                <a:gd name="connsiteY1" fmla="*/ 125960 h 125960"/>
                <a:gd name="connsiteX2" fmla="*/ 0 w 125960"/>
                <a:gd name="connsiteY2" fmla="*/ 62980 h 125960"/>
                <a:gd name="connsiteX3" fmla="*/ 62980 w 125960"/>
                <a:gd name="connsiteY3" fmla="*/ 0 h 125960"/>
                <a:gd name="connsiteX4" fmla="*/ 125960 w 125960"/>
                <a:gd name="connsiteY4" fmla="*/ 62980 h 12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60" h="125960">
                  <a:moveTo>
                    <a:pt x="125960" y="62980"/>
                  </a:moveTo>
                  <a:cubicBezTo>
                    <a:pt x="125960" y="97763"/>
                    <a:pt x="97763" y="125960"/>
                    <a:pt x="62980" y="125960"/>
                  </a:cubicBezTo>
                  <a:cubicBezTo>
                    <a:pt x="28197" y="125960"/>
                    <a:pt x="0" y="97763"/>
                    <a:pt x="0" y="62980"/>
                  </a:cubicBezTo>
                  <a:cubicBezTo>
                    <a:pt x="0" y="28197"/>
                    <a:pt x="28197" y="0"/>
                    <a:pt x="62980" y="0"/>
                  </a:cubicBezTo>
                  <a:cubicBezTo>
                    <a:pt x="97763" y="0"/>
                    <a:pt x="125960" y="28197"/>
                    <a:pt x="125960" y="629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Рисунок 10" descr="Город">
            <a:extLst>
              <a:ext uri="{FF2B5EF4-FFF2-40B4-BE49-F238E27FC236}">
                <a16:creationId xmlns:a16="http://schemas.microsoft.com/office/drawing/2014/main" id="{55048009-E82B-5F40-B5A7-D3DA701FD7A8}"/>
              </a:ext>
            </a:extLst>
          </p:cNvPr>
          <p:cNvGrpSpPr/>
          <p:nvPr/>
        </p:nvGrpSpPr>
        <p:grpSpPr>
          <a:xfrm>
            <a:off x="7805912" y="121716"/>
            <a:ext cx="777132" cy="777132"/>
            <a:chOff x="8211059" y="5107414"/>
            <a:chExt cx="777132" cy="777132"/>
          </a:xfrm>
          <a:solidFill>
            <a:schemeClr val="tx2">
              <a:lumMod val="75000"/>
            </a:schemeClr>
          </a:solidFill>
        </p:grpSpPr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327FF61A-18BC-9542-B8C4-6A3A48CBDC1E}"/>
                </a:ext>
              </a:extLst>
            </p:cNvPr>
            <p:cNvSpPr/>
            <p:nvPr/>
          </p:nvSpPr>
          <p:spPr>
            <a:xfrm>
              <a:off x="8275820" y="5455504"/>
              <a:ext cx="194283" cy="291424"/>
            </a:xfrm>
            <a:custGeom>
              <a:avLst/>
              <a:gdLst>
                <a:gd name="connsiteX0" fmla="*/ 48571 w 194283"/>
                <a:gd name="connsiteY0" fmla="*/ 178093 h 291424"/>
                <a:gd name="connsiteX1" fmla="*/ 80951 w 194283"/>
                <a:gd name="connsiteY1" fmla="*/ 178093 h 291424"/>
                <a:gd name="connsiteX2" fmla="*/ 80951 w 194283"/>
                <a:gd name="connsiteY2" fmla="*/ 210473 h 291424"/>
                <a:gd name="connsiteX3" fmla="*/ 48571 w 194283"/>
                <a:gd name="connsiteY3" fmla="*/ 210473 h 291424"/>
                <a:gd name="connsiteX4" fmla="*/ 48571 w 194283"/>
                <a:gd name="connsiteY4" fmla="*/ 178093 h 291424"/>
                <a:gd name="connsiteX5" fmla="*/ 48571 w 194283"/>
                <a:gd name="connsiteY5" fmla="*/ 113332 h 291424"/>
                <a:gd name="connsiteX6" fmla="*/ 80951 w 194283"/>
                <a:gd name="connsiteY6" fmla="*/ 113332 h 291424"/>
                <a:gd name="connsiteX7" fmla="*/ 80951 w 194283"/>
                <a:gd name="connsiteY7" fmla="*/ 145712 h 291424"/>
                <a:gd name="connsiteX8" fmla="*/ 48571 w 194283"/>
                <a:gd name="connsiteY8" fmla="*/ 145712 h 291424"/>
                <a:gd name="connsiteX9" fmla="*/ 48571 w 194283"/>
                <a:gd name="connsiteY9" fmla="*/ 113332 h 291424"/>
                <a:gd name="connsiteX10" fmla="*/ 48571 w 194283"/>
                <a:gd name="connsiteY10" fmla="*/ 48571 h 291424"/>
                <a:gd name="connsiteX11" fmla="*/ 80951 w 194283"/>
                <a:gd name="connsiteY11" fmla="*/ 48571 h 291424"/>
                <a:gd name="connsiteX12" fmla="*/ 80951 w 194283"/>
                <a:gd name="connsiteY12" fmla="*/ 80951 h 291424"/>
                <a:gd name="connsiteX13" fmla="*/ 48571 w 194283"/>
                <a:gd name="connsiteY13" fmla="*/ 80951 h 291424"/>
                <a:gd name="connsiteX14" fmla="*/ 48571 w 194283"/>
                <a:gd name="connsiteY14" fmla="*/ 48571 h 291424"/>
                <a:gd name="connsiteX15" fmla="*/ 113332 w 194283"/>
                <a:gd name="connsiteY15" fmla="*/ 178093 h 291424"/>
                <a:gd name="connsiteX16" fmla="*/ 145712 w 194283"/>
                <a:gd name="connsiteY16" fmla="*/ 178093 h 291424"/>
                <a:gd name="connsiteX17" fmla="*/ 145712 w 194283"/>
                <a:gd name="connsiteY17" fmla="*/ 210473 h 291424"/>
                <a:gd name="connsiteX18" fmla="*/ 113332 w 194283"/>
                <a:gd name="connsiteY18" fmla="*/ 210473 h 291424"/>
                <a:gd name="connsiteX19" fmla="*/ 113332 w 194283"/>
                <a:gd name="connsiteY19" fmla="*/ 178093 h 291424"/>
                <a:gd name="connsiteX20" fmla="*/ 113332 w 194283"/>
                <a:gd name="connsiteY20" fmla="*/ 113332 h 291424"/>
                <a:gd name="connsiteX21" fmla="*/ 145712 w 194283"/>
                <a:gd name="connsiteY21" fmla="*/ 113332 h 291424"/>
                <a:gd name="connsiteX22" fmla="*/ 145712 w 194283"/>
                <a:gd name="connsiteY22" fmla="*/ 145712 h 291424"/>
                <a:gd name="connsiteX23" fmla="*/ 113332 w 194283"/>
                <a:gd name="connsiteY23" fmla="*/ 145712 h 291424"/>
                <a:gd name="connsiteX24" fmla="*/ 113332 w 194283"/>
                <a:gd name="connsiteY24" fmla="*/ 113332 h 291424"/>
                <a:gd name="connsiteX25" fmla="*/ 113332 w 194283"/>
                <a:gd name="connsiteY25" fmla="*/ 48571 h 291424"/>
                <a:gd name="connsiteX26" fmla="*/ 145712 w 194283"/>
                <a:gd name="connsiteY26" fmla="*/ 48571 h 291424"/>
                <a:gd name="connsiteX27" fmla="*/ 145712 w 194283"/>
                <a:gd name="connsiteY27" fmla="*/ 80951 h 291424"/>
                <a:gd name="connsiteX28" fmla="*/ 113332 w 194283"/>
                <a:gd name="connsiteY28" fmla="*/ 80951 h 291424"/>
                <a:gd name="connsiteX29" fmla="*/ 113332 w 194283"/>
                <a:gd name="connsiteY29" fmla="*/ 48571 h 291424"/>
                <a:gd name="connsiteX30" fmla="*/ 0 w 194283"/>
                <a:gd name="connsiteY30" fmla="*/ 291425 h 291424"/>
                <a:gd name="connsiteX31" fmla="*/ 80951 w 194283"/>
                <a:gd name="connsiteY31" fmla="*/ 291425 h 291424"/>
                <a:gd name="connsiteX32" fmla="*/ 80951 w 194283"/>
                <a:gd name="connsiteY32" fmla="*/ 242854 h 291424"/>
                <a:gd name="connsiteX33" fmla="*/ 113332 w 194283"/>
                <a:gd name="connsiteY33" fmla="*/ 242854 h 291424"/>
                <a:gd name="connsiteX34" fmla="*/ 113332 w 194283"/>
                <a:gd name="connsiteY34" fmla="*/ 291425 h 291424"/>
                <a:gd name="connsiteX35" fmla="*/ 194283 w 194283"/>
                <a:gd name="connsiteY35" fmla="*/ 291425 h 291424"/>
                <a:gd name="connsiteX36" fmla="*/ 194283 w 194283"/>
                <a:gd name="connsiteY36" fmla="*/ 0 h 291424"/>
                <a:gd name="connsiteX37" fmla="*/ 0 w 194283"/>
                <a:gd name="connsiteY37" fmla="*/ 0 h 291424"/>
                <a:gd name="connsiteX38" fmla="*/ 0 w 194283"/>
                <a:gd name="connsiteY38" fmla="*/ 291425 h 29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94283" h="291424">
                  <a:moveTo>
                    <a:pt x="48571" y="178093"/>
                  </a:moveTo>
                  <a:lnTo>
                    <a:pt x="80951" y="178093"/>
                  </a:lnTo>
                  <a:lnTo>
                    <a:pt x="80951" y="210473"/>
                  </a:lnTo>
                  <a:lnTo>
                    <a:pt x="48571" y="210473"/>
                  </a:lnTo>
                  <a:lnTo>
                    <a:pt x="48571" y="178093"/>
                  </a:lnTo>
                  <a:close/>
                  <a:moveTo>
                    <a:pt x="48571" y="113332"/>
                  </a:moveTo>
                  <a:lnTo>
                    <a:pt x="80951" y="113332"/>
                  </a:lnTo>
                  <a:lnTo>
                    <a:pt x="80951" y="145712"/>
                  </a:lnTo>
                  <a:lnTo>
                    <a:pt x="48571" y="145712"/>
                  </a:lnTo>
                  <a:lnTo>
                    <a:pt x="48571" y="113332"/>
                  </a:lnTo>
                  <a:close/>
                  <a:moveTo>
                    <a:pt x="48571" y="48571"/>
                  </a:moveTo>
                  <a:lnTo>
                    <a:pt x="80951" y="48571"/>
                  </a:lnTo>
                  <a:lnTo>
                    <a:pt x="80951" y="80951"/>
                  </a:lnTo>
                  <a:lnTo>
                    <a:pt x="48571" y="80951"/>
                  </a:lnTo>
                  <a:lnTo>
                    <a:pt x="48571" y="48571"/>
                  </a:lnTo>
                  <a:close/>
                  <a:moveTo>
                    <a:pt x="113332" y="178093"/>
                  </a:moveTo>
                  <a:lnTo>
                    <a:pt x="145712" y="178093"/>
                  </a:lnTo>
                  <a:lnTo>
                    <a:pt x="145712" y="210473"/>
                  </a:lnTo>
                  <a:lnTo>
                    <a:pt x="113332" y="210473"/>
                  </a:lnTo>
                  <a:lnTo>
                    <a:pt x="113332" y="178093"/>
                  </a:lnTo>
                  <a:close/>
                  <a:moveTo>
                    <a:pt x="113332" y="113332"/>
                  </a:moveTo>
                  <a:lnTo>
                    <a:pt x="145712" y="113332"/>
                  </a:lnTo>
                  <a:lnTo>
                    <a:pt x="145712" y="145712"/>
                  </a:lnTo>
                  <a:lnTo>
                    <a:pt x="113332" y="145712"/>
                  </a:lnTo>
                  <a:lnTo>
                    <a:pt x="113332" y="113332"/>
                  </a:lnTo>
                  <a:close/>
                  <a:moveTo>
                    <a:pt x="113332" y="48571"/>
                  </a:moveTo>
                  <a:lnTo>
                    <a:pt x="145712" y="48571"/>
                  </a:lnTo>
                  <a:lnTo>
                    <a:pt x="145712" y="80951"/>
                  </a:lnTo>
                  <a:lnTo>
                    <a:pt x="113332" y="80951"/>
                  </a:lnTo>
                  <a:lnTo>
                    <a:pt x="113332" y="48571"/>
                  </a:lnTo>
                  <a:close/>
                  <a:moveTo>
                    <a:pt x="0" y="291425"/>
                  </a:moveTo>
                  <a:lnTo>
                    <a:pt x="80951" y="291425"/>
                  </a:lnTo>
                  <a:lnTo>
                    <a:pt x="80951" y="242854"/>
                  </a:lnTo>
                  <a:lnTo>
                    <a:pt x="113332" y="242854"/>
                  </a:lnTo>
                  <a:lnTo>
                    <a:pt x="113332" y="291425"/>
                  </a:lnTo>
                  <a:lnTo>
                    <a:pt x="194283" y="291425"/>
                  </a:lnTo>
                  <a:lnTo>
                    <a:pt x="194283" y="0"/>
                  </a:lnTo>
                  <a:lnTo>
                    <a:pt x="0" y="0"/>
                  </a:lnTo>
                  <a:lnTo>
                    <a:pt x="0" y="2914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31832048-C08A-124D-BBBB-A7342AB22907}"/>
                </a:ext>
              </a:extLst>
            </p:cNvPr>
            <p:cNvSpPr/>
            <p:nvPr/>
          </p:nvSpPr>
          <p:spPr>
            <a:xfrm>
              <a:off x="8502483" y="5520265"/>
              <a:ext cx="194283" cy="226663"/>
            </a:xfrm>
            <a:custGeom>
              <a:avLst/>
              <a:gdLst>
                <a:gd name="connsiteX0" fmla="*/ 48571 w 194283"/>
                <a:gd name="connsiteY0" fmla="*/ 113332 h 226663"/>
                <a:gd name="connsiteX1" fmla="*/ 80951 w 194283"/>
                <a:gd name="connsiteY1" fmla="*/ 113332 h 226663"/>
                <a:gd name="connsiteX2" fmla="*/ 80951 w 194283"/>
                <a:gd name="connsiteY2" fmla="*/ 145712 h 226663"/>
                <a:gd name="connsiteX3" fmla="*/ 48571 w 194283"/>
                <a:gd name="connsiteY3" fmla="*/ 145712 h 226663"/>
                <a:gd name="connsiteX4" fmla="*/ 48571 w 194283"/>
                <a:gd name="connsiteY4" fmla="*/ 113332 h 226663"/>
                <a:gd name="connsiteX5" fmla="*/ 48571 w 194283"/>
                <a:gd name="connsiteY5" fmla="*/ 48571 h 226663"/>
                <a:gd name="connsiteX6" fmla="*/ 80951 w 194283"/>
                <a:gd name="connsiteY6" fmla="*/ 48571 h 226663"/>
                <a:gd name="connsiteX7" fmla="*/ 80951 w 194283"/>
                <a:gd name="connsiteY7" fmla="*/ 80951 h 226663"/>
                <a:gd name="connsiteX8" fmla="*/ 48571 w 194283"/>
                <a:gd name="connsiteY8" fmla="*/ 80951 h 226663"/>
                <a:gd name="connsiteX9" fmla="*/ 48571 w 194283"/>
                <a:gd name="connsiteY9" fmla="*/ 48571 h 226663"/>
                <a:gd name="connsiteX10" fmla="*/ 113332 w 194283"/>
                <a:gd name="connsiteY10" fmla="*/ 113332 h 226663"/>
                <a:gd name="connsiteX11" fmla="*/ 145712 w 194283"/>
                <a:gd name="connsiteY11" fmla="*/ 113332 h 226663"/>
                <a:gd name="connsiteX12" fmla="*/ 145712 w 194283"/>
                <a:gd name="connsiteY12" fmla="*/ 145712 h 226663"/>
                <a:gd name="connsiteX13" fmla="*/ 113332 w 194283"/>
                <a:gd name="connsiteY13" fmla="*/ 145712 h 226663"/>
                <a:gd name="connsiteX14" fmla="*/ 113332 w 194283"/>
                <a:gd name="connsiteY14" fmla="*/ 113332 h 226663"/>
                <a:gd name="connsiteX15" fmla="*/ 113332 w 194283"/>
                <a:gd name="connsiteY15" fmla="*/ 48571 h 226663"/>
                <a:gd name="connsiteX16" fmla="*/ 145712 w 194283"/>
                <a:gd name="connsiteY16" fmla="*/ 48571 h 226663"/>
                <a:gd name="connsiteX17" fmla="*/ 145712 w 194283"/>
                <a:gd name="connsiteY17" fmla="*/ 80951 h 226663"/>
                <a:gd name="connsiteX18" fmla="*/ 113332 w 194283"/>
                <a:gd name="connsiteY18" fmla="*/ 80951 h 226663"/>
                <a:gd name="connsiteX19" fmla="*/ 113332 w 194283"/>
                <a:gd name="connsiteY19" fmla="*/ 48571 h 226663"/>
                <a:gd name="connsiteX20" fmla="*/ 0 w 194283"/>
                <a:gd name="connsiteY20" fmla="*/ 226664 h 226663"/>
                <a:gd name="connsiteX21" fmla="*/ 80951 w 194283"/>
                <a:gd name="connsiteY21" fmla="*/ 226664 h 226663"/>
                <a:gd name="connsiteX22" fmla="*/ 80951 w 194283"/>
                <a:gd name="connsiteY22" fmla="*/ 178093 h 226663"/>
                <a:gd name="connsiteX23" fmla="*/ 113332 w 194283"/>
                <a:gd name="connsiteY23" fmla="*/ 178093 h 226663"/>
                <a:gd name="connsiteX24" fmla="*/ 113332 w 194283"/>
                <a:gd name="connsiteY24" fmla="*/ 226664 h 226663"/>
                <a:gd name="connsiteX25" fmla="*/ 194283 w 194283"/>
                <a:gd name="connsiteY25" fmla="*/ 226664 h 226663"/>
                <a:gd name="connsiteX26" fmla="*/ 194283 w 194283"/>
                <a:gd name="connsiteY26" fmla="*/ 0 h 226663"/>
                <a:gd name="connsiteX27" fmla="*/ 0 w 194283"/>
                <a:gd name="connsiteY27" fmla="*/ 0 h 226663"/>
                <a:gd name="connsiteX28" fmla="*/ 0 w 194283"/>
                <a:gd name="connsiteY28" fmla="*/ 226664 h 22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94283" h="226663">
                  <a:moveTo>
                    <a:pt x="48571" y="113332"/>
                  </a:moveTo>
                  <a:lnTo>
                    <a:pt x="80951" y="113332"/>
                  </a:lnTo>
                  <a:lnTo>
                    <a:pt x="80951" y="145712"/>
                  </a:lnTo>
                  <a:lnTo>
                    <a:pt x="48571" y="145712"/>
                  </a:lnTo>
                  <a:lnTo>
                    <a:pt x="48571" y="113332"/>
                  </a:lnTo>
                  <a:close/>
                  <a:moveTo>
                    <a:pt x="48571" y="48571"/>
                  </a:moveTo>
                  <a:lnTo>
                    <a:pt x="80951" y="48571"/>
                  </a:lnTo>
                  <a:lnTo>
                    <a:pt x="80951" y="80951"/>
                  </a:lnTo>
                  <a:lnTo>
                    <a:pt x="48571" y="80951"/>
                  </a:lnTo>
                  <a:lnTo>
                    <a:pt x="48571" y="48571"/>
                  </a:lnTo>
                  <a:close/>
                  <a:moveTo>
                    <a:pt x="113332" y="113332"/>
                  </a:moveTo>
                  <a:lnTo>
                    <a:pt x="145712" y="113332"/>
                  </a:lnTo>
                  <a:lnTo>
                    <a:pt x="145712" y="145712"/>
                  </a:lnTo>
                  <a:lnTo>
                    <a:pt x="113332" y="145712"/>
                  </a:lnTo>
                  <a:lnTo>
                    <a:pt x="113332" y="113332"/>
                  </a:lnTo>
                  <a:close/>
                  <a:moveTo>
                    <a:pt x="113332" y="48571"/>
                  </a:moveTo>
                  <a:lnTo>
                    <a:pt x="145712" y="48571"/>
                  </a:lnTo>
                  <a:lnTo>
                    <a:pt x="145712" y="80951"/>
                  </a:lnTo>
                  <a:lnTo>
                    <a:pt x="113332" y="80951"/>
                  </a:lnTo>
                  <a:lnTo>
                    <a:pt x="113332" y="48571"/>
                  </a:lnTo>
                  <a:close/>
                  <a:moveTo>
                    <a:pt x="0" y="226664"/>
                  </a:moveTo>
                  <a:lnTo>
                    <a:pt x="80951" y="226664"/>
                  </a:lnTo>
                  <a:lnTo>
                    <a:pt x="80951" y="178093"/>
                  </a:lnTo>
                  <a:lnTo>
                    <a:pt x="113332" y="178093"/>
                  </a:lnTo>
                  <a:lnTo>
                    <a:pt x="113332" y="226664"/>
                  </a:lnTo>
                  <a:lnTo>
                    <a:pt x="194283" y="226664"/>
                  </a:lnTo>
                  <a:lnTo>
                    <a:pt x="194283" y="0"/>
                  </a:lnTo>
                  <a:lnTo>
                    <a:pt x="0" y="0"/>
                  </a:lnTo>
                  <a:lnTo>
                    <a:pt x="0" y="2266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7AE5AD20-5BBB-C349-9E1E-20574B224CEE}"/>
                </a:ext>
              </a:extLst>
            </p:cNvPr>
            <p:cNvSpPr/>
            <p:nvPr/>
          </p:nvSpPr>
          <p:spPr>
            <a:xfrm>
              <a:off x="8729147" y="5261221"/>
              <a:ext cx="194283" cy="485707"/>
            </a:xfrm>
            <a:custGeom>
              <a:avLst/>
              <a:gdLst>
                <a:gd name="connsiteX0" fmla="*/ 145712 w 194283"/>
                <a:gd name="connsiteY0" fmla="*/ 89046 h 485707"/>
                <a:gd name="connsiteX1" fmla="*/ 113332 w 194283"/>
                <a:gd name="connsiteY1" fmla="*/ 89046 h 485707"/>
                <a:gd name="connsiteX2" fmla="*/ 113332 w 194283"/>
                <a:gd name="connsiteY2" fmla="*/ 56666 h 485707"/>
                <a:gd name="connsiteX3" fmla="*/ 145712 w 194283"/>
                <a:gd name="connsiteY3" fmla="*/ 56666 h 485707"/>
                <a:gd name="connsiteX4" fmla="*/ 145712 w 194283"/>
                <a:gd name="connsiteY4" fmla="*/ 89046 h 485707"/>
                <a:gd name="connsiteX5" fmla="*/ 145712 w 194283"/>
                <a:gd name="connsiteY5" fmla="*/ 145712 h 485707"/>
                <a:gd name="connsiteX6" fmla="*/ 113332 w 194283"/>
                <a:gd name="connsiteY6" fmla="*/ 145712 h 485707"/>
                <a:gd name="connsiteX7" fmla="*/ 113332 w 194283"/>
                <a:gd name="connsiteY7" fmla="*/ 113332 h 485707"/>
                <a:gd name="connsiteX8" fmla="*/ 145712 w 194283"/>
                <a:gd name="connsiteY8" fmla="*/ 113332 h 485707"/>
                <a:gd name="connsiteX9" fmla="*/ 145712 w 194283"/>
                <a:gd name="connsiteY9" fmla="*/ 145712 h 485707"/>
                <a:gd name="connsiteX10" fmla="*/ 145712 w 194283"/>
                <a:gd name="connsiteY10" fmla="*/ 210473 h 485707"/>
                <a:gd name="connsiteX11" fmla="*/ 113332 w 194283"/>
                <a:gd name="connsiteY11" fmla="*/ 210473 h 485707"/>
                <a:gd name="connsiteX12" fmla="*/ 113332 w 194283"/>
                <a:gd name="connsiteY12" fmla="*/ 178093 h 485707"/>
                <a:gd name="connsiteX13" fmla="*/ 145712 w 194283"/>
                <a:gd name="connsiteY13" fmla="*/ 178093 h 485707"/>
                <a:gd name="connsiteX14" fmla="*/ 145712 w 194283"/>
                <a:gd name="connsiteY14" fmla="*/ 210473 h 485707"/>
                <a:gd name="connsiteX15" fmla="*/ 145712 w 194283"/>
                <a:gd name="connsiteY15" fmla="*/ 275234 h 485707"/>
                <a:gd name="connsiteX16" fmla="*/ 113332 w 194283"/>
                <a:gd name="connsiteY16" fmla="*/ 275234 h 485707"/>
                <a:gd name="connsiteX17" fmla="*/ 113332 w 194283"/>
                <a:gd name="connsiteY17" fmla="*/ 242854 h 485707"/>
                <a:gd name="connsiteX18" fmla="*/ 145712 w 194283"/>
                <a:gd name="connsiteY18" fmla="*/ 242854 h 485707"/>
                <a:gd name="connsiteX19" fmla="*/ 145712 w 194283"/>
                <a:gd name="connsiteY19" fmla="*/ 275234 h 485707"/>
                <a:gd name="connsiteX20" fmla="*/ 145712 w 194283"/>
                <a:gd name="connsiteY20" fmla="*/ 339995 h 485707"/>
                <a:gd name="connsiteX21" fmla="*/ 113332 w 194283"/>
                <a:gd name="connsiteY21" fmla="*/ 339995 h 485707"/>
                <a:gd name="connsiteX22" fmla="*/ 113332 w 194283"/>
                <a:gd name="connsiteY22" fmla="*/ 307615 h 485707"/>
                <a:gd name="connsiteX23" fmla="*/ 145712 w 194283"/>
                <a:gd name="connsiteY23" fmla="*/ 307615 h 485707"/>
                <a:gd name="connsiteX24" fmla="*/ 145712 w 194283"/>
                <a:gd name="connsiteY24" fmla="*/ 339995 h 485707"/>
                <a:gd name="connsiteX25" fmla="*/ 145712 w 194283"/>
                <a:gd name="connsiteY25" fmla="*/ 404756 h 485707"/>
                <a:gd name="connsiteX26" fmla="*/ 113332 w 194283"/>
                <a:gd name="connsiteY26" fmla="*/ 404756 h 485707"/>
                <a:gd name="connsiteX27" fmla="*/ 113332 w 194283"/>
                <a:gd name="connsiteY27" fmla="*/ 372376 h 485707"/>
                <a:gd name="connsiteX28" fmla="*/ 145712 w 194283"/>
                <a:gd name="connsiteY28" fmla="*/ 372376 h 485707"/>
                <a:gd name="connsiteX29" fmla="*/ 145712 w 194283"/>
                <a:gd name="connsiteY29" fmla="*/ 404756 h 485707"/>
                <a:gd name="connsiteX30" fmla="*/ 80951 w 194283"/>
                <a:gd name="connsiteY30" fmla="*/ 89046 h 485707"/>
                <a:gd name="connsiteX31" fmla="*/ 48571 w 194283"/>
                <a:gd name="connsiteY31" fmla="*/ 89046 h 485707"/>
                <a:gd name="connsiteX32" fmla="*/ 48571 w 194283"/>
                <a:gd name="connsiteY32" fmla="*/ 56666 h 485707"/>
                <a:gd name="connsiteX33" fmla="*/ 80951 w 194283"/>
                <a:gd name="connsiteY33" fmla="*/ 56666 h 485707"/>
                <a:gd name="connsiteX34" fmla="*/ 80951 w 194283"/>
                <a:gd name="connsiteY34" fmla="*/ 89046 h 485707"/>
                <a:gd name="connsiteX35" fmla="*/ 80951 w 194283"/>
                <a:gd name="connsiteY35" fmla="*/ 145712 h 485707"/>
                <a:gd name="connsiteX36" fmla="*/ 48571 w 194283"/>
                <a:gd name="connsiteY36" fmla="*/ 145712 h 485707"/>
                <a:gd name="connsiteX37" fmla="*/ 48571 w 194283"/>
                <a:gd name="connsiteY37" fmla="*/ 113332 h 485707"/>
                <a:gd name="connsiteX38" fmla="*/ 80951 w 194283"/>
                <a:gd name="connsiteY38" fmla="*/ 113332 h 485707"/>
                <a:gd name="connsiteX39" fmla="*/ 80951 w 194283"/>
                <a:gd name="connsiteY39" fmla="*/ 145712 h 485707"/>
                <a:gd name="connsiteX40" fmla="*/ 80951 w 194283"/>
                <a:gd name="connsiteY40" fmla="*/ 210473 h 485707"/>
                <a:gd name="connsiteX41" fmla="*/ 48571 w 194283"/>
                <a:gd name="connsiteY41" fmla="*/ 210473 h 485707"/>
                <a:gd name="connsiteX42" fmla="*/ 48571 w 194283"/>
                <a:gd name="connsiteY42" fmla="*/ 178093 h 485707"/>
                <a:gd name="connsiteX43" fmla="*/ 80951 w 194283"/>
                <a:gd name="connsiteY43" fmla="*/ 178093 h 485707"/>
                <a:gd name="connsiteX44" fmla="*/ 80951 w 194283"/>
                <a:gd name="connsiteY44" fmla="*/ 210473 h 485707"/>
                <a:gd name="connsiteX45" fmla="*/ 80951 w 194283"/>
                <a:gd name="connsiteY45" fmla="*/ 275234 h 485707"/>
                <a:gd name="connsiteX46" fmla="*/ 48571 w 194283"/>
                <a:gd name="connsiteY46" fmla="*/ 275234 h 485707"/>
                <a:gd name="connsiteX47" fmla="*/ 48571 w 194283"/>
                <a:gd name="connsiteY47" fmla="*/ 242854 h 485707"/>
                <a:gd name="connsiteX48" fmla="*/ 80951 w 194283"/>
                <a:gd name="connsiteY48" fmla="*/ 242854 h 485707"/>
                <a:gd name="connsiteX49" fmla="*/ 80951 w 194283"/>
                <a:gd name="connsiteY49" fmla="*/ 275234 h 485707"/>
                <a:gd name="connsiteX50" fmla="*/ 80951 w 194283"/>
                <a:gd name="connsiteY50" fmla="*/ 339995 h 485707"/>
                <a:gd name="connsiteX51" fmla="*/ 48571 w 194283"/>
                <a:gd name="connsiteY51" fmla="*/ 339995 h 485707"/>
                <a:gd name="connsiteX52" fmla="*/ 48571 w 194283"/>
                <a:gd name="connsiteY52" fmla="*/ 307615 h 485707"/>
                <a:gd name="connsiteX53" fmla="*/ 80951 w 194283"/>
                <a:gd name="connsiteY53" fmla="*/ 307615 h 485707"/>
                <a:gd name="connsiteX54" fmla="*/ 80951 w 194283"/>
                <a:gd name="connsiteY54" fmla="*/ 339995 h 485707"/>
                <a:gd name="connsiteX55" fmla="*/ 80951 w 194283"/>
                <a:gd name="connsiteY55" fmla="*/ 404756 h 485707"/>
                <a:gd name="connsiteX56" fmla="*/ 48571 w 194283"/>
                <a:gd name="connsiteY56" fmla="*/ 404756 h 485707"/>
                <a:gd name="connsiteX57" fmla="*/ 48571 w 194283"/>
                <a:gd name="connsiteY57" fmla="*/ 372376 h 485707"/>
                <a:gd name="connsiteX58" fmla="*/ 80951 w 194283"/>
                <a:gd name="connsiteY58" fmla="*/ 372376 h 485707"/>
                <a:gd name="connsiteX59" fmla="*/ 80951 w 194283"/>
                <a:gd name="connsiteY59" fmla="*/ 404756 h 485707"/>
                <a:gd name="connsiteX60" fmla="*/ 0 w 194283"/>
                <a:gd name="connsiteY60" fmla="*/ 0 h 485707"/>
                <a:gd name="connsiteX61" fmla="*/ 0 w 194283"/>
                <a:gd name="connsiteY61" fmla="*/ 485708 h 485707"/>
                <a:gd name="connsiteX62" fmla="*/ 80951 w 194283"/>
                <a:gd name="connsiteY62" fmla="*/ 485708 h 485707"/>
                <a:gd name="connsiteX63" fmla="*/ 80951 w 194283"/>
                <a:gd name="connsiteY63" fmla="*/ 437137 h 485707"/>
                <a:gd name="connsiteX64" fmla="*/ 113332 w 194283"/>
                <a:gd name="connsiteY64" fmla="*/ 437137 h 485707"/>
                <a:gd name="connsiteX65" fmla="*/ 113332 w 194283"/>
                <a:gd name="connsiteY65" fmla="*/ 485708 h 485707"/>
                <a:gd name="connsiteX66" fmla="*/ 194283 w 194283"/>
                <a:gd name="connsiteY66" fmla="*/ 485708 h 485707"/>
                <a:gd name="connsiteX67" fmla="*/ 194283 w 194283"/>
                <a:gd name="connsiteY67" fmla="*/ 24285 h 485707"/>
                <a:gd name="connsiteX68" fmla="*/ 0 w 194283"/>
                <a:gd name="connsiteY68" fmla="*/ 0 h 48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4283" h="485707">
                  <a:moveTo>
                    <a:pt x="145712" y="89046"/>
                  </a:moveTo>
                  <a:lnTo>
                    <a:pt x="113332" y="89046"/>
                  </a:lnTo>
                  <a:lnTo>
                    <a:pt x="113332" y="56666"/>
                  </a:lnTo>
                  <a:lnTo>
                    <a:pt x="145712" y="56666"/>
                  </a:lnTo>
                  <a:lnTo>
                    <a:pt x="145712" y="89046"/>
                  </a:lnTo>
                  <a:close/>
                  <a:moveTo>
                    <a:pt x="145712" y="145712"/>
                  </a:moveTo>
                  <a:lnTo>
                    <a:pt x="113332" y="145712"/>
                  </a:lnTo>
                  <a:lnTo>
                    <a:pt x="113332" y="113332"/>
                  </a:lnTo>
                  <a:lnTo>
                    <a:pt x="145712" y="113332"/>
                  </a:lnTo>
                  <a:lnTo>
                    <a:pt x="145712" y="145712"/>
                  </a:lnTo>
                  <a:close/>
                  <a:moveTo>
                    <a:pt x="145712" y="210473"/>
                  </a:moveTo>
                  <a:lnTo>
                    <a:pt x="113332" y="210473"/>
                  </a:lnTo>
                  <a:lnTo>
                    <a:pt x="113332" y="178093"/>
                  </a:lnTo>
                  <a:lnTo>
                    <a:pt x="145712" y="178093"/>
                  </a:lnTo>
                  <a:lnTo>
                    <a:pt x="145712" y="210473"/>
                  </a:lnTo>
                  <a:close/>
                  <a:moveTo>
                    <a:pt x="145712" y="275234"/>
                  </a:moveTo>
                  <a:lnTo>
                    <a:pt x="113332" y="275234"/>
                  </a:lnTo>
                  <a:lnTo>
                    <a:pt x="113332" y="242854"/>
                  </a:lnTo>
                  <a:lnTo>
                    <a:pt x="145712" y="242854"/>
                  </a:lnTo>
                  <a:lnTo>
                    <a:pt x="145712" y="275234"/>
                  </a:lnTo>
                  <a:close/>
                  <a:moveTo>
                    <a:pt x="145712" y="339995"/>
                  </a:moveTo>
                  <a:lnTo>
                    <a:pt x="113332" y="339995"/>
                  </a:lnTo>
                  <a:lnTo>
                    <a:pt x="113332" y="307615"/>
                  </a:lnTo>
                  <a:lnTo>
                    <a:pt x="145712" y="307615"/>
                  </a:lnTo>
                  <a:lnTo>
                    <a:pt x="145712" y="339995"/>
                  </a:lnTo>
                  <a:close/>
                  <a:moveTo>
                    <a:pt x="145712" y="404756"/>
                  </a:moveTo>
                  <a:lnTo>
                    <a:pt x="113332" y="404756"/>
                  </a:lnTo>
                  <a:lnTo>
                    <a:pt x="113332" y="372376"/>
                  </a:lnTo>
                  <a:lnTo>
                    <a:pt x="145712" y="372376"/>
                  </a:lnTo>
                  <a:lnTo>
                    <a:pt x="145712" y="404756"/>
                  </a:lnTo>
                  <a:close/>
                  <a:moveTo>
                    <a:pt x="80951" y="89046"/>
                  </a:moveTo>
                  <a:lnTo>
                    <a:pt x="48571" y="89046"/>
                  </a:lnTo>
                  <a:lnTo>
                    <a:pt x="48571" y="56666"/>
                  </a:lnTo>
                  <a:lnTo>
                    <a:pt x="80951" y="56666"/>
                  </a:lnTo>
                  <a:lnTo>
                    <a:pt x="80951" y="89046"/>
                  </a:lnTo>
                  <a:close/>
                  <a:moveTo>
                    <a:pt x="80951" y="145712"/>
                  </a:moveTo>
                  <a:lnTo>
                    <a:pt x="48571" y="145712"/>
                  </a:lnTo>
                  <a:lnTo>
                    <a:pt x="48571" y="113332"/>
                  </a:lnTo>
                  <a:lnTo>
                    <a:pt x="80951" y="113332"/>
                  </a:lnTo>
                  <a:lnTo>
                    <a:pt x="80951" y="145712"/>
                  </a:lnTo>
                  <a:close/>
                  <a:moveTo>
                    <a:pt x="80951" y="210473"/>
                  </a:moveTo>
                  <a:lnTo>
                    <a:pt x="48571" y="210473"/>
                  </a:lnTo>
                  <a:lnTo>
                    <a:pt x="48571" y="178093"/>
                  </a:lnTo>
                  <a:lnTo>
                    <a:pt x="80951" y="178093"/>
                  </a:lnTo>
                  <a:lnTo>
                    <a:pt x="80951" y="210473"/>
                  </a:lnTo>
                  <a:close/>
                  <a:moveTo>
                    <a:pt x="80951" y="275234"/>
                  </a:moveTo>
                  <a:lnTo>
                    <a:pt x="48571" y="275234"/>
                  </a:lnTo>
                  <a:lnTo>
                    <a:pt x="48571" y="242854"/>
                  </a:lnTo>
                  <a:lnTo>
                    <a:pt x="80951" y="242854"/>
                  </a:lnTo>
                  <a:lnTo>
                    <a:pt x="80951" y="275234"/>
                  </a:lnTo>
                  <a:close/>
                  <a:moveTo>
                    <a:pt x="80951" y="339995"/>
                  </a:moveTo>
                  <a:lnTo>
                    <a:pt x="48571" y="339995"/>
                  </a:lnTo>
                  <a:lnTo>
                    <a:pt x="48571" y="307615"/>
                  </a:lnTo>
                  <a:lnTo>
                    <a:pt x="80951" y="307615"/>
                  </a:lnTo>
                  <a:lnTo>
                    <a:pt x="80951" y="339995"/>
                  </a:lnTo>
                  <a:close/>
                  <a:moveTo>
                    <a:pt x="80951" y="404756"/>
                  </a:moveTo>
                  <a:lnTo>
                    <a:pt x="48571" y="404756"/>
                  </a:lnTo>
                  <a:lnTo>
                    <a:pt x="48571" y="372376"/>
                  </a:lnTo>
                  <a:lnTo>
                    <a:pt x="80951" y="372376"/>
                  </a:lnTo>
                  <a:lnTo>
                    <a:pt x="80951" y="404756"/>
                  </a:lnTo>
                  <a:close/>
                  <a:moveTo>
                    <a:pt x="0" y="0"/>
                  </a:moveTo>
                  <a:lnTo>
                    <a:pt x="0" y="485708"/>
                  </a:lnTo>
                  <a:lnTo>
                    <a:pt x="80951" y="485708"/>
                  </a:lnTo>
                  <a:lnTo>
                    <a:pt x="80951" y="437137"/>
                  </a:lnTo>
                  <a:lnTo>
                    <a:pt x="113332" y="437137"/>
                  </a:lnTo>
                  <a:lnTo>
                    <a:pt x="113332" y="485708"/>
                  </a:lnTo>
                  <a:lnTo>
                    <a:pt x="194283" y="485708"/>
                  </a:lnTo>
                  <a:lnTo>
                    <a:pt x="194283" y="242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6EE44E5A-28B4-5E41-A02C-152D153B286F}"/>
                </a:ext>
              </a:extLst>
            </p:cNvPr>
            <p:cNvSpPr/>
            <p:nvPr/>
          </p:nvSpPr>
          <p:spPr>
            <a:xfrm>
              <a:off x="8389151" y="5245031"/>
              <a:ext cx="194283" cy="242853"/>
            </a:xfrm>
            <a:custGeom>
              <a:avLst/>
              <a:gdLst>
                <a:gd name="connsiteX0" fmla="*/ 113332 w 194283"/>
                <a:gd name="connsiteY0" fmla="*/ 113332 h 242853"/>
                <a:gd name="connsiteX1" fmla="*/ 145712 w 194283"/>
                <a:gd name="connsiteY1" fmla="*/ 113332 h 242853"/>
                <a:gd name="connsiteX2" fmla="*/ 145712 w 194283"/>
                <a:gd name="connsiteY2" fmla="*/ 145712 h 242853"/>
                <a:gd name="connsiteX3" fmla="*/ 113332 w 194283"/>
                <a:gd name="connsiteY3" fmla="*/ 145712 h 242853"/>
                <a:gd name="connsiteX4" fmla="*/ 113332 w 194283"/>
                <a:gd name="connsiteY4" fmla="*/ 113332 h 242853"/>
                <a:gd name="connsiteX5" fmla="*/ 113332 w 194283"/>
                <a:gd name="connsiteY5" fmla="*/ 48571 h 242853"/>
                <a:gd name="connsiteX6" fmla="*/ 145712 w 194283"/>
                <a:gd name="connsiteY6" fmla="*/ 48571 h 242853"/>
                <a:gd name="connsiteX7" fmla="*/ 145712 w 194283"/>
                <a:gd name="connsiteY7" fmla="*/ 80951 h 242853"/>
                <a:gd name="connsiteX8" fmla="*/ 113332 w 194283"/>
                <a:gd name="connsiteY8" fmla="*/ 80951 h 242853"/>
                <a:gd name="connsiteX9" fmla="*/ 113332 w 194283"/>
                <a:gd name="connsiteY9" fmla="*/ 48571 h 242853"/>
                <a:gd name="connsiteX10" fmla="*/ 80951 w 194283"/>
                <a:gd name="connsiteY10" fmla="*/ 80951 h 242853"/>
                <a:gd name="connsiteX11" fmla="*/ 48571 w 194283"/>
                <a:gd name="connsiteY11" fmla="*/ 80951 h 242853"/>
                <a:gd name="connsiteX12" fmla="*/ 48571 w 194283"/>
                <a:gd name="connsiteY12" fmla="*/ 48571 h 242853"/>
                <a:gd name="connsiteX13" fmla="*/ 80951 w 194283"/>
                <a:gd name="connsiteY13" fmla="*/ 48571 h 242853"/>
                <a:gd name="connsiteX14" fmla="*/ 80951 w 194283"/>
                <a:gd name="connsiteY14" fmla="*/ 80951 h 242853"/>
                <a:gd name="connsiteX15" fmla="*/ 80951 w 194283"/>
                <a:gd name="connsiteY15" fmla="*/ 145712 h 242853"/>
                <a:gd name="connsiteX16" fmla="*/ 48571 w 194283"/>
                <a:gd name="connsiteY16" fmla="*/ 145712 h 242853"/>
                <a:gd name="connsiteX17" fmla="*/ 48571 w 194283"/>
                <a:gd name="connsiteY17" fmla="*/ 113332 h 242853"/>
                <a:gd name="connsiteX18" fmla="*/ 80951 w 194283"/>
                <a:gd name="connsiteY18" fmla="*/ 113332 h 242853"/>
                <a:gd name="connsiteX19" fmla="*/ 80951 w 194283"/>
                <a:gd name="connsiteY19" fmla="*/ 145712 h 242853"/>
                <a:gd name="connsiteX20" fmla="*/ 113332 w 194283"/>
                <a:gd name="connsiteY20" fmla="*/ 242854 h 242853"/>
                <a:gd name="connsiteX21" fmla="*/ 194283 w 194283"/>
                <a:gd name="connsiteY21" fmla="*/ 242854 h 242853"/>
                <a:gd name="connsiteX22" fmla="*/ 194283 w 194283"/>
                <a:gd name="connsiteY22" fmla="*/ 0 h 242853"/>
                <a:gd name="connsiteX23" fmla="*/ 0 w 194283"/>
                <a:gd name="connsiteY23" fmla="*/ 0 h 242853"/>
                <a:gd name="connsiteX24" fmla="*/ 0 w 194283"/>
                <a:gd name="connsiteY24" fmla="*/ 178093 h 242853"/>
                <a:gd name="connsiteX25" fmla="*/ 113332 w 194283"/>
                <a:gd name="connsiteY25" fmla="*/ 178093 h 242853"/>
                <a:gd name="connsiteX26" fmla="*/ 113332 w 194283"/>
                <a:gd name="connsiteY26" fmla="*/ 242854 h 242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4283" h="242853">
                  <a:moveTo>
                    <a:pt x="113332" y="113332"/>
                  </a:moveTo>
                  <a:lnTo>
                    <a:pt x="145712" y="113332"/>
                  </a:lnTo>
                  <a:lnTo>
                    <a:pt x="145712" y="145712"/>
                  </a:lnTo>
                  <a:lnTo>
                    <a:pt x="113332" y="145712"/>
                  </a:lnTo>
                  <a:lnTo>
                    <a:pt x="113332" y="113332"/>
                  </a:lnTo>
                  <a:close/>
                  <a:moveTo>
                    <a:pt x="113332" y="48571"/>
                  </a:moveTo>
                  <a:lnTo>
                    <a:pt x="145712" y="48571"/>
                  </a:lnTo>
                  <a:lnTo>
                    <a:pt x="145712" y="80951"/>
                  </a:lnTo>
                  <a:lnTo>
                    <a:pt x="113332" y="80951"/>
                  </a:lnTo>
                  <a:lnTo>
                    <a:pt x="113332" y="48571"/>
                  </a:lnTo>
                  <a:close/>
                  <a:moveTo>
                    <a:pt x="80951" y="80951"/>
                  </a:moveTo>
                  <a:lnTo>
                    <a:pt x="48571" y="80951"/>
                  </a:lnTo>
                  <a:lnTo>
                    <a:pt x="48571" y="48571"/>
                  </a:lnTo>
                  <a:lnTo>
                    <a:pt x="80951" y="48571"/>
                  </a:lnTo>
                  <a:lnTo>
                    <a:pt x="80951" y="80951"/>
                  </a:lnTo>
                  <a:close/>
                  <a:moveTo>
                    <a:pt x="80951" y="145712"/>
                  </a:moveTo>
                  <a:lnTo>
                    <a:pt x="48571" y="145712"/>
                  </a:lnTo>
                  <a:lnTo>
                    <a:pt x="48571" y="113332"/>
                  </a:lnTo>
                  <a:lnTo>
                    <a:pt x="80951" y="113332"/>
                  </a:lnTo>
                  <a:lnTo>
                    <a:pt x="80951" y="145712"/>
                  </a:lnTo>
                  <a:close/>
                  <a:moveTo>
                    <a:pt x="113332" y="242854"/>
                  </a:moveTo>
                  <a:lnTo>
                    <a:pt x="194283" y="242854"/>
                  </a:lnTo>
                  <a:lnTo>
                    <a:pt x="194283" y="0"/>
                  </a:lnTo>
                  <a:lnTo>
                    <a:pt x="0" y="0"/>
                  </a:lnTo>
                  <a:lnTo>
                    <a:pt x="0" y="178093"/>
                  </a:lnTo>
                  <a:lnTo>
                    <a:pt x="113332" y="178093"/>
                  </a:lnTo>
                  <a:lnTo>
                    <a:pt x="113332" y="2428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Управляющая кнопка: настраиваемая 1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4945D37-A2C8-4491-BC99-F9D119C1A68C}"/>
              </a:ext>
            </a:extLst>
          </p:cNvPr>
          <p:cNvSpPr/>
          <p:nvPr/>
        </p:nvSpPr>
        <p:spPr>
          <a:xfrm>
            <a:off x="5929476" y="3153267"/>
            <a:ext cx="6203577" cy="3442938"/>
          </a:xfrm>
          <a:prstGeom prst="actionButtonBlank">
            <a:avLst/>
          </a:prstGeom>
          <a:solidFill>
            <a:srgbClr val="ADC5A9">
              <a:alpha val="3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co Gothic UltraLight" panose="02000506000000020004" pitchFamily="2" charset="0"/>
              <a:ea typeface="PingFang TC Semibold" panose="020B0400000000000000" pitchFamily="34" charset="-120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5E3A447-1169-4F4B-B2C4-1C4FE43455FC}"/>
              </a:ext>
            </a:extLst>
          </p:cNvPr>
          <p:cNvGrpSpPr/>
          <p:nvPr/>
        </p:nvGrpSpPr>
        <p:grpSpPr>
          <a:xfrm>
            <a:off x="339236" y="326764"/>
            <a:ext cx="6529416" cy="6279582"/>
            <a:chOff x="339236" y="326764"/>
            <a:chExt cx="6529416" cy="6279582"/>
          </a:xfrm>
        </p:grpSpPr>
        <p:pic>
          <p:nvPicPr>
            <p:cNvPr id="26" name="Рисунок 11" descr="5.jpg">
              <a:extLst>
                <a:ext uri="{FF2B5EF4-FFF2-40B4-BE49-F238E27FC236}">
                  <a16:creationId xmlns:a16="http://schemas.microsoft.com/office/drawing/2014/main" id="{C5D0D4E7-FA11-49D6-B782-2A8C1161A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236" y="326764"/>
              <a:ext cx="6529416" cy="6279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101C6BB-1DD6-4611-B75E-5E4E162D9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11222" y="1970203"/>
              <a:ext cx="4108751" cy="2347274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7FD0C62-5320-4A00-BF01-699F9130D0A2}"/>
              </a:ext>
            </a:extLst>
          </p:cNvPr>
          <p:cNvSpPr txBox="1"/>
          <p:nvPr/>
        </p:nvSpPr>
        <p:spPr>
          <a:xfrm>
            <a:off x="1122385" y="46297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atin typeface="Bookman Old Style" panose="02050604050505020204" pitchFamily="18" charset="0"/>
              </a:rPr>
              <a:t>Random Forest </a:t>
            </a:r>
            <a:endParaRPr lang="en-IL" sz="48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128B7B1-383E-4C2A-8205-E69A64396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2179" y="1075921"/>
            <a:ext cx="4010585" cy="120984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9F2B04E-E1ED-4203-932E-9DD0D595B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259" y="3206107"/>
            <a:ext cx="4094505" cy="331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48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10641D8-5B3B-4442-B2C1-450DC6DB799C}"/>
              </a:ext>
            </a:extLst>
          </p:cNvPr>
          <p:cNvGrpSpPr/>
          <p:nvPr/>
        </p:nvGrpSpPr>
        <p:grpSpPr>
          <a:xfrm>
            <a:off x="5076129" y="1804647"/>
            <a:ext cx="6518145" cy="4941176"/>
            <a:chOff x="4872730" y="1265309"/>
            <a:chExt cx="7081800" cy="5401734"/>
          </a:xfrm>
        </p:grpSpPr>
        <p:pic>
          <p:nvPicPr>
            <p:cNvPr id="32" name="그림 5">
              <a:extLst>
                <a:ext uri="{FF2B5EF4-FFF2-40B4-BE49-F238E27FC236}">
                  <a16:creationId xmlns:a16="http://schemas.microsoft.com/office/drawing/2014/main" id="{11C9462B-3A5D-4470-8C44-3C7D2886D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730" y="1265309"/>
              <a:ext cx="7081800" cy="5401734"/>
            </a:xfrm>
            <a:prstGeom prst="rect">
              <a:avLst/>
            </a:prstGeom>
            <a:effectLst>
              <a:outerShdw blurRad="38100" sx="101000" sy="101000" algn="ctr" rotWithShape="0">
                <a:prstClr val="black">
                  <a:alpha val="23000"/>
                </a:prst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D4D1D39-E9E2-4D04-9F58-CA1F461A1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498" y="1566797"/>
              <a:ext cx="6710263" cy="479875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CA87DC9-F7A4-4B49-84A6-B0A4A6702D36}"/>
              </a:ext>
            </a:extLst>
          </p:cNvPr>
          <p:cNvGrpSpPr/>
          <p:nvPr/>
        </p:nvGrpSpPr>
        <p:grpSpPr>
          <a:xfrm>
            <a:off x="-116712" y="190957"/>
            <a:ext cx="5997557" cy="4223138"/>
            <a:chOff x="-609600" y="437746"/>
            <a:chExt cx="5237154" cy="3955726"/>
          </a:xfrm>
        </p:grpSpPr>
        <p:pic>
          <p:nvPicPr>
            <p:cNvPr id="3" name="Picture Placeholder 23">
              <a:extLst>
                <a:ext uri="{FF2B5EF4-FFF2-40B4-BE49-F238E27FC236}">
                  <a16:creationId xmlns:a16="http://schemas.microsoft.com/office/drawing/2014/main" id="{0AF1381C-961B-4610-8CE7-7A253907F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60" b="17260"/>
            <a:stretch>
              <a:fillRect/>
            </a:stretch>
          </p:blipFill>
          <p:spPr>
            <a:xfrm>
              <a:off x="1168285" y="437746"/>
              <a:ext cx="2763576" cy="1206158"/>
            </a:xfrm>
            <a:custGeom>
              <a:avLst/>
              <a:gdLst>
                <a:gd name="connsiteX0" fmla="*/ 431947 w 2763576"/>
                <a:gd name="connsiteY0" fmla="*/ 0 h 1206158"/>
                <a:gd name="connsiteX1" fmla="*/ 2763576 w 2763576"/>
                <a:gd name="connsiteY1" fmla="*/ 0 h 1206158"/>
                <a:gd name="connsiteX2" fmla="*/ 2331629 w 2763576"/>
                <a:gd name="connsiteY2" fmla="*/ 1206158 h 1206158"/>
                <a:gd name="connsiteX3" fmla="*/ 0 w 2763576"/>
                <a:gd name="connsiteY3" fmla="*/ 1206158 h 120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3576" h="1206158">
                  <a:moveTo>
                    <a:pt x="431947" y="0"/>
                  </a:moveTo>
                  <a:lnTo>
                    <a:pt x="2763576" y="0"/>
                  </a:lnTo>
                  <a:lnTo>
                    <a:pt x="2331629" y="1206158"/>
                  </a:lnTo>
                  <a:lnTo>
                    <a:pt x="0" y="1206158"/>
                  </a:lnTo>
                  <a:close/>
                </a:path>
              </a:pathLst>
            </a:custGeom>
          </p:spPr>
        </p:pic>
        <p:pic>
          <p:nvPicPr>
            <p:cNvPr id="4" name="Picture Placeholder 24">
              <a:extLst>
                <a:ext uri="{FF2B5EF4-FFF2-40B4-BE49-F238E27FC236}">
                  <a16:creationId xmlns:a16="http://schemas.microsoft.com/office/drawing/2014/main" id="{0F676290-2BDA-4916-ACC3-97CD6CD2E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60" b="17260"/>
            <a:stretch>
              <a:fillRect/>
            </a:stretch>
          </p:blipFill>
          <p:spPr>
            <a:xfrm>
              <a:off x="1863978" y="1812530"/>
              <a:ext cx="2763576" cy="1206158"/>
            </a:xfrm>
            <a:custGeom>
              <a:avLst/>
              <a:gdLst>
                <a:gd name="connsiteX0" fmla="*/ 431947 w 2763576"/>
                <a:gd name="connsiteY0" fmla="*/ 0 h 1206158"/>
                <a:gd name="connsiteX1" fmla="*/ 2763576 w 2763576"/>
                <a:gd name="connsiteY1" fmla="*/ 0 h 1206158"/>
                <a:gd name="connsiteX2" fmla="*/ 2331629 w 2763576"/>
                <a:gd name="connsiteY2" fmla="*/ 1206158 h 1206158"/>
                <a:gd name="connsiteX3" fmla="*/ 0 w 2763576"/>
                <a:gd name="connsiteY3" fmla="*/ 1206158 h 120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3576" h="1206158">
                  <a:moveTo>
                    <a:pt x="431947" y="0"/>
                  </a:moveTo>
                  <a:lnTo>
                    <a:pt x="2763576" y="0"/>
                  </a:lnTo>
                  <a:lnTo>
                    <a:pt x="2331629" y="1206158"/>
                  </a:lnTo>
                  <a:lnTo>
                    <a:pt x="0" y="1206158"/>
                  </a:lnTo>
                  <a:close/>
                </a:path>
              </a:pathLst>
            </a:custGeom>
          </p:spPr>
        </p:pic>
        <p:pic>
          <p:nvPicPr>
            <p:cNvPr id="5" name="Picture Placeholder 25">
              <a:extLst>
                <a:ext uri="{FF2B5EF4-FFF2-40B4-BE49-F238E27FC236}">
                  <a16:creationId xmlns:a16="http://schemas.microsoft.com/office/drawing/2014/main" id="{09368859-EB63-438E-B61A-BF8ED9E2F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60" b="17260"/>
            <a:stretch>
              <a:fillRect/>
            </a:stretch>
          </p:blipFill>
          <p:spPr>
            <a:xfrm>
              <a:off x="-609600" y="1812530"/>
              <a:ext cx="2763576" cy="1206158"/>
            </a:xfrm>
            <a:custGeom>
              <a:avLst/>
              <a:gdLst>
                <a:gd name="connsiteX0" fmla="*/ 431947 w 2763576"/>
                <a:gd name="connsiteY0" fmla="*/ 0 h 1206158"/>
                <a:gd name="connsiteX1" fmla="*/ 2763576 w 2763576"/>
                <a:gd name="connsiteY1" fmla="*/ 0 h 1206158"/>
                <a:gd name="connsiteX2" fmla="*/ 2331629 w 2763576"/>
                <a:gd name="connsiteY2" fmla="*/ 1206158 h 1206158"/>
                <a:gd name="connsiteX3" fmla="*/ 0 w 2763576"/>
                <a:gd name="connsiteY3" fmla="*/ 1206158 h 120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3576" h="1206158">
                  <a:moveTo>
                    <a:pt x="431947" y="0"/>
                  </a:moveTo>
                  <a:lnTo>
                    <a:pt x="2763576" y="0"/>
                  </a:lnTo>
                  <a:lnTo>
                    <a:pt x="2331629" y="1206158"/>
                  </a:lnTo>
                  <a:lnTo>
                    <a:pt x="0" y="1206158"/>
                  </a:lnTo>
                  <a:close/>
                </a:path>
              </a:pathLst>
            </a:custGeom>
          </p:spPr>
        </p:pic>
        <p:pic>
          <p:nvPicPr>
            <p:cNvPr id="6" name="Picture Placeholder 26">
              <a:extLst>
                <a:ext uri="{FF2B5EF4-FFF2-40B4-BE49-F238E27FC236}">
                  <a16:creationId xmlns:a16="http://schemas.microsoft.com/office/drawing/2014/main" id="{FB866A83-CC00-4E66-9B6A-2A5BD6436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83" b="16983"/>
            <a:stretch>
              <a:fillRect/>
            </a:stretch>
          </p:blipFill>
          <p:spPr>
            <a:xfrm>
              <a:off x="240693" y="3187314"/>
              <a:ext cx="2763576" cy="1206158"/>
            </a:xfrm>
            <a:custGeom>
              <a:avLst/>
              <a:gdLst>
                <a:gd name="connsiteX0" fmla="*/ 431947 w 2763576"/>
                <a:gd name="connsiteY0" fmla="*/ 0 h 1206158"/>
                <a:gd name="connsiteX1" fmla="*/ 2763576 w 2763576"/>
                <a:gd name="connsiteY1" fmla="*/ 0 h 1206158"/>
                <a:gd name="connsiteX2" fmla="*/ 2331629 w 2763576"/>
                <a:gd name="connsiteY2" fmla="*/ 1206158 h 1206158"/>
                <a:gd name="connsiteX3" fmla="*/ 0 w 2763576"/>
                <a:gd name="connsiteY3" fmla="*/ 1206158 h 120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3576" h="1206158">
                  <a:moveTo>
                    <a:pt x="431947" y="0"/>
                  </a:moveTo>
                  <a:lnTo>
                    <a:pt x="2763576" y="0"/>
                  </a:lnTo>
                  <a:lnTo>
                    <a:pt x="2331629" y="1206158"/>
                  </a:lnTo>
                  <a:lnTo>
                    <a:pt x="0" y="1206158"/>
                  </a:lnTo>
                  <a:close/>
                </a:path>
              </a:pathLst>
            </a:custGeom>
          </p:spPr>
        </p:pic>
        <p:sp>
          <p:nvSpPr>
            <p:cNvPr id="7" name="Freeform 27">
              <a:extLst>
                <a:ext uri="{FF2B5EF4-FFF2-40B4-BE49-F238E27FC236}">
                  <a16:creationId xmlns:a16="http://schemas.microsoft.com/office/drawing/2014/main" id="{EDFA4F00-ADCF-4CB9-8543-98A9124698C8}"/>
                </a:ext>
              </a:extLst>
            </p:cNvPr>
            <p:cNvSpPr/>
            <p:nvPr/>
          </p:nvSpPr>
          <p:spPr bwMode="auto">
            <a:xfrm>
              <a:off x="1684377" y="2270765"/>
              <a:ext cx="649201" cy="302030"/>
            </a:xfrm>
            <a:custGeom>
              <a:avLst/>
              <a:gdLst>
                <a:gd name="connsiteX0" fmla="*/ 310562 w 1986962"/>
                <a:gd name="connsiteY0" fmla="*/ 0 h 665315"/>
                <a:gd name="connsiteX1" fmla="*/ 1986962 w 1986962"/>
                <a:gd name="connsiteY1" fmla="*/ 0 h 665315"/>
                <a:gd name="connsiteX2" fmla="*/ 1676400 w 1986962"/>
                <a:gd name="connsiteY2" fmla="*/ 665315 h 665315"/>
                <a:gd name="connsiteX3" fmla="*/ 0 w 1986962"/>
                <a:gd name="connsiteY3" fmla="*/ 665315 h 66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6962" h="665315">
                  <a:moveTo>
                    <a:pt x="310562" y="0"/>
                  </a:moveTo>
                  <a:lnTo>
                    <a:pt x="1986962" y="0"/>
                  </a:lnTo>
                  <a:lnTo>
                    <a:pt x="1676400" y="665315"/>
                  </a:lnTo>
                  <a:lnTo>
                    <a:pt x="0" y="665315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95B36F"/>
                </a:solidFill>
                <a:highlight>
                  <a:srgbClr val="B8B4B5"/>
                </a:highlight>
              </a:endParaRPr>
            </a:p>
          </p:txBody>
        </p:sp>
      </p:grpSp>
      <p:sp>
        <p:nvSpPr>
          <p:cNvPr id="9" name="Управляющая кнопка: настраиваемая 1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7FA2C9D-E544-43FC-A0E2-A369851D4092}"/>
              </a:ext>
            </a:extLst>
          </p:cNvPr>
          <p:cNvSpPr/>
          <p:nvPr/>
        </p:nvSpPr>
        <p:spPr>
          <a:xfrm>
            <a:off x="-197223" y="38110"/>
            <a:ext cx="6176682" cy="4489065"/>
          </a:xfrm>
          <a:prstGeom prst="actionButtonBlank">
            <a:avLst/>
          </a:prstGeom>
          <a:solidFill>
            <a:srgbClr val="ADC5A9">
              <a:alpha val="3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co Gothic UltraLight" panose="02000506000000020004" pitchFamily="2" charset="0"/>
              <a:ea typeface="PingFang TC Semibold" panose="020B0400000000000000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5800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8076408-BA32-43E1-9144-9B1C30A20592}"/>
              </a:ext>
            </a:extLst>
          </p:cNvPr>
          <p:cNvGrpSpPr/>
          <p:nvPr/>
        </p:nvGrpSpPr>
        <p:grpSpPr>
          <a:xfrm>
            <a:off x="5005633" y="1823314"/>
            <a:ext cx="6730850" cy="4134427"/>
            <a:chOff x="5090474" y="1361786"/>
            <a:chExt cx="6730850" cy="4134427"/>
          </a:xfrm>
          <a:scene3d>
            <a:camera prst="orthographicFront">
              <a:rot lat="0" lon="300000" rev="0"/>
            </a:camera>
            <a:lightRig rig="threePt" dir="t"/>
          </a:scene3d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577CFE-1572-468B-8725-4022D1F34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018"/>
            <a:stretch/>
          </p:blipFill>
          <p:spPr>
            <a:xfrm>
              <a:off x="5410986" y="1361786"/>
              <a:ext cx="6410338" cy="4134427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1DA5257-F17A-4862-AF9C-0A62164938CF}"/>
                </a:ext>
              </a:extLst>
            </p:cNvPr>
            <p:cNvSpPr/>
            <p:nvPr/>
          </p:nvSpPr>
          <p:spPr>
            <a:xfrm>
              <a:off x="5090474" y="1998482"/>
              <a:ext cx="1809947" cy="14305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25C5CB94-E728-45DF-BA71-E8346D5E6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863" y="0"/>
            <a:ext cx="5957741" cy="5957741"/>
          </a:xfrm>
          <a:prstGeom prst="rect">
            <a:avLst/>
          </a:prstGeom>
        </p:spPr>
      </p:pic>
      <p:sp>
        <p:nvSpPr>
          <p:cNvPr id="11" name="Управляющая кнопка: настраиваемая 1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F43D291-E7FA-4D57-8074-4B969265FDD6}"/>
              </a:ext>
            </a:extLst>
          </p:cNvPr>
          <p:cNvSpPr/>
          <p:nvPr/>
        </p:nvSpPr>
        <p:spPr>
          <a:xfrm>
            <a:off x="455517" y="697585"/>
            <a:ext cx="6774842" cy="5467546"/>
          </a:xfrm>
          <a:prstGeom prst="actionButtonBlank">
            <a:avLst/>
          </a:prstGeom>
          <a:solidFill>
            <a:srgbClr val="ADC5A9">
              <a:alpha val="3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co Gothic UltraLight" panose="02000506000000020004" pitchFamily="2" charset="0"/>
              <a:ea typeface="PingFang TC Semibold" panose="020B0400000000000000" pitchFamily="34" charset="-12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0F2CA1-6E1C-4B8B-851E-1F5E7E81977E}"/>
              </a:ext>
            </a:extLst>
          </p:cNvPr>
          <p:cNvSpPr txBox="1"/>
          <p:nvPr/>
        </p:nvSpPr>
        <p:spPr>
          <a:xfrm>
            <a:off x="8359185" y="575035"/>
            <a:ext cx="3639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50000"/>
                  </a:schemeClr>
                </a:solidFill>
                <a:latin typeface="Bookman Old Style" panose="02050604050505020204" pitchFamily="18" charset="0"/>
              </a:rPr>
              <a:t>Part D</a:t>
            </a:r>
            <a:endParaRPr lang="en-IL" sz="5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478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6B69C26-DDA1-4F1A-934D-CA103FE78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2" y="167167"/>
            <a:ext cx="9305134" cy="65236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0E9BD2-E242-4474-91F6-75C97FA4BBB0}"/>
              </a:ext>
            </a:extLst>
          </p:cNvPr>
          <p:cNvSpPr txBox="1"/>
          <p:nvPr/>
        </p:nvSpPr>
        <p:spPr>
          <a:xfrm rot="5400000">
            <a:off x="6088090" y="3509167"/>
            <a:ext cx="7929191" cy="144655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8800" dirty="0">
                <a:solidFill>
                  <a:srgbClr val="ADC5A9"/>
                </a:solidFill>
                <a:latin typeface="Bookman Old Style" panose="02050604050505020204" pitchFamily="18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168C60-4C1A-4E4F-A720-E361FAEA1442}"/>
              </a:ext>
            </a:extLst>
          </p:cNvPr>
          <p:cNvSpPr/>
          <p:nvPr/>
        </p:nvSpPr>
        <p:spPr>
          <a:xfrm>
            <a:off x="-60484" y="0"/>
            <a:ext cx="452829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106" name="그룹 4">
            <a:extLst>
              <a:ext uri="{FF2B5EF4-FFF2-40B4-BE49-F238E27FC236}">
                <a16:creationId xmlns:a16="http://schemas.microsoft.com/office/drawing/2014/main" id="{1258F835-A45B-4FAC-887D-A8CF1CD128FA}"/>
              </a:ext>
            </a:extLst>
          </p:cNvPr>
          <p:cNvGrpSpPr/>
          <p:nvPr/>
        </p:nvGrpSpPr>
        <p:grpSpPr>
          <a:xfrm>
            <a:off x="587343" y="1548409"/>
            <a:ext cx="3560118" cy="3200783"/>
            <a:chOff x="4276854" y="1647556"/>
            <a:chExt cx="3528392" cy="3509637"/>
          </a:xfrm>
        </p:grpSpPr>
        <p:sp>
          <p:nvSpPr>
            <p:cNvPr id="107" name="Rounded Rectangle 50">
              <a:extLst>
                <a:ext uri="{FF2B5EF4-FFF2-40B4-BE49-F238E27FC236}">
                  <a16:creationId xmlns:a16="http://schemas.microsoft.com/office/drawing/2014/main" id="{A4FEF27B-8F87-49FC-9465-BC0D4A57831B}"/>
                </a:ext>
              </a:extLst>
            </p:cNvPr>
            <p:cNvSpPr/>
            <p:nvPr/>
          </p:nvSpPr>
          <p:spPr>
            <a:xfrm>
              <a:off x="5935814" y="1751747"/>
              <a:ext cx="288032" cy="2198154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F141B5E-D762-4041-A5A8-84996BB9A139}"/>
                </a:ext>
              </a:extLst>
            </p:cNvPr>
            <p:cNvGrpSpPr/>
            <p:nvPr/>
          </p:nvGrpSpPr>
          <p:grpSpPr>
            <a:xfrm>
              <a:off x="4276854" y="1647556"/>
              <a:ext cx="3528392" cy="3509637"/>
              <a:chOff x="2555776" y="2420888"/>
              <a:chExt cx="3960440" cy="323751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373626FE-14C2-4FD8-94CC-72D0BFF8C6E7}"/>
                  </a:ext>
                </a:extLst>
              </p:cNvPr>
              <p:cNvGrpSpPr/>
              <p:nvPr/>
            </p:nvGrpSpPr>
            <p:grpSpPr>
              <a:xfrm>
                <a:off x="2771800" y="3938689"/>
                <a:ext cx="1802976" cy="1296143"/>
                <a:chOff x="2860082" y="2814998"/>
                <a:chExt cx="1711918" cy="1294233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31" name="Freeform 76">
                  <a:extLst>
                    <a:ext uri="{FF2B5EF4-FFF2-40B4-BE49-F238E27FC236}">
                      <a16:creationId xmlns:a16="http://schemas.microsoft.com/office/drawing/2014/main" id="{6C708F62-504A-4332-863E-CB6DA0AF38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0082" y="2857760"/>
                  <a:ext cx="1711918" cy="1251471"/>
                </a:xfrm>
                <a:custGeom>
                  <a:avLst/>
                  <a:gdLst>
                    <a:gd name="T0" fmla="*/ 194 w 798"/>
                    <a:gd name="T1" fmla="*/ 0 h 583"/>
                    <a:gd name="T2" fmla="*/ 604 w 798"/>
                    <a:gd name="T3" fmla="*/ 0 h 583"/>
                    <a:gd name="T4" fmla="*/ 798 w 798"/>
                    <a:gd name="T5" fmla="*/ 195 h 583"/>
                    <a:gd name="T6" fmla="*/ 798 w 798"/>
                    <a:gd name="T7" fmla="*/ 198 h 583"/>
                    <a:gd name="T8" fmla="*/ 798 w 798"/>
                    <a:gd name="T9" fmla="*/ 198 h 583"/>
                    <a:gd name="T10" fmla="*/ 798 w 798"/>
                    <a:gd name="T11" fmla="*/ 583 h 583"/>
                    <a:gd name="T12" fmla="*/ 604 w 798"/>
                    <a:gd name="T13" fmla="*/ 389 h 583"/>
                    <a:gd name="T14" fmla="*/ 335 w 798"/>
                    <a:gd name="T15" fmla="*/ 389 h 583"/>
                    <a:gd name="T16" fmla="*/ 194 w 798"/>
                    <a:gd name="T17" fmla="*/ 389 h 583"/>
                    <a:gd name="T18" fmla="*/ 0 w 798"/>
                    <a:gd name="T19" fmla="*/ 195 h 583"/>
                    <a:gd name="T20" fmla="*/ 194 w 798"/>
                    <a:gd name="T21" fmla="*/ 0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98" h="583">
                      <a:moveTo>
                        <a:pt x="194" y="0"/>
                      </a:moveTo>
                      <a:cubicBezTo>
                        <a:pt x="199" y="0"/>
                        <a:pt x="599" y="0"/>
                        <a:pt x="604" y="0"/>
                      </a:cubicBezTo>
                      <a:cubicBezTo>
                        <a:pt x="711" y="0"/>
                        <a:pt x="798" y="87"/>
                        <a:pt x="798" y="195"/>
                      </a:cubicBezTo>
                      <a:cubicBezTo>
                        <a:pt x="798" y="196"/>
                        <a:pt x="798" y="197"/>
                        <a:pt x="798" y="198"/>
                      </a:cubicBezTo>
                      <a:cubicBezTo>
                        <a:pt x="798" y="198"/>
                        <a:pt x="798" y="198"/>
                        <a:pt x="798" y="198"/>
                      </a:cubicBezTo>
                      <a:cubicBezTo>
                        <a:pt x="798" y="583"/>
                        <a:pt x="798" y="583"/>
                        <a:pt x="798" y="583"/>
                      </a:cubicBezTo>
                      <a:cubicBezTo>
                        <a:pt x="798" y="476"/>
                        <a:pt x="711" y="389"/>
                        <a:pt x="604" y="389"/>
                      </a:cubicBezTo>
                      <a:cubicBezTo>
                        <a:pt x="600" y="389"/>
                        <a:pt x="452" y="389"/>
                        <a:pt x="335" y="389"/>
                      </a:cubicBezTo>
                      <a:cubicBezTo>
                        <a:pt x="259" y="389"/>
                        <a:pt x="196" y="389"/>
                        <a:pt x="194" y="389"/>
                      </a:cubicBezTo>
                      <a:cubicBezTo>
                        <a:pt x="87" y="389"/>
                        <a:pt x="0" y="302"/>
                        <a:pt x="0" y="195"/>
                      </a:cubicBezTo>
                      <a:cubicBezTo>
                        <a:pt x="0" y="87"/>
                        <a:pt x="87" y="0"/>
                        <a:pt x="19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429EB3"/>
                    </a:gs>
                    <a:gs pos="100000">
                      <a:srgbClr val="429EB3">
                        <a:lumMod val="7500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1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  <p:sp>
              <p:nvSpPr>
                <p:cNvPr id="132" name="Freeform 16">
                  <a:extLst>
                    <a:ext uri="{FF2B5EF4-FFF2-40B4-BE49-F238E27FC236}">
                      <a16:creationId xmlns:a16="http://schemas.microsoft.com/office/drawing/2014/main" id="{62B8A5EA-F7C1-4247-AEDC-56EA224E15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0082" y="2814998"/>
                  <a:ext cx="1711918" cy="1251471"/>
                </a:xfrm>
                <a:custGeom>
                  <a:avLst/>
                  <a:gdLst>
                    <a:gd name="T0" fmla="*/ 194 w 798"/>
                    <a:gd name="T1" fmla="*/ 0 h 583"/>
                    <a:gd name="T2" fmla="*/ 604 w 798"/>
                    <a:gd name="T3" fmla="*/ 0 h 583"/>
                    <a:gd name="T4" fmla="*/ 798 w 798"/>
                    <a:gd name="T5" fmla="*/ 195 h 583"/>
                    <a:gd name="T6" fmla="*/ 798 w 798"/>
                    <a:gd name="T7" fmla="*/ 198 h 583"/>
                    <a:gd name="T8" fmla="*/ 798 w 798"/>
                    <a:gd name="T9" fmla="*/ 198 h 583"/>
                    <a:gd name="T10" fmla="*/ 798 w 798"/>
                    <a:gd name="T11" fmla="*/ 583 h 583"/>
                    <a:gd name="T12" fmla="*/ 604 w 798"/>
                    <a:gd name="T13" fmla="*/ 389 h 583"/>
                    <a:gd name="T14" fmla="*/ 335 w 798"/>
                    <a:gd name="T15" fmla="*/ 389 h 583"/>
                    <a:gd name="T16" fmla="*/ 194 w 798"/>
                    <a:gd name="T17" fmla="*/ 389 h 583"/>
                    <a:gd name="T18" fmla="*/ 0 w 798"/>
                    <a:gd name="T19" fmla="*/ 195 h 583"/>
                    <a:gd name="T20" fmla="*/ 194 w 798"/>
                    <a:gd name="T21" fmla="*/ 0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98" h="583">
                      <a:moveTo>
                        <a:pt x="194" y="0"/>
                      </a:moveTo>
                      <a:cubicBezTo>
                        <a:pt x="199" y="0"/>
                        <a:pt x="599" y="0"/>
                        <a:pt x="604" y="0"/>
                      </a:cubicBezTo>
                      <a:cubicBezTo>
                        <a:pt x="711" y="0"/>
                        <a:pt x="798" y="87"/>
                        <a:pt x="798" y="195"/>
                      </a:cubicBezTo>
                      <a:cubicBezTo>
                        <a:pt x="798" y="196"/>
                        <a:pt x="798" y="197"/>
                        <a:pt x="798" y="198"/>
                      </a:cubicBezTo>
                      <a:cubicBezTo>
                        <a:pt x="798" y="198"/>
                        <a:pt x="798" y="198"/>
                        <a:pt x="798" y="198"/>
                      </a:cubicBezTo>
                      <a:cubicBezTo>
                        <a:pt x="798" y="583"/>
                        <a:pt x="798" y="583"/>
                        <a:pt x="798" y="583"/>
                      </a:cubicBezTo>
                      <a:cubicBezTo>
                        <a:pt x="798" y="476"/>
                        <a:pt x="711" y="389"/>
                        <a:pt x="604" y="389"/>
                      </a:cubicBezTo>
                      <a:cubicBezTo>
                        <a:pt x="600" y="389"/>
                        <a:pt x="452" y="389"/>
                        <a:pt x="335" y="389"/>
                      </a:cubicBezTo>
                      <a:cubicBezTo>
                        <a:pt x="259" y="389"/>
                        <a:pt x="196" y="389"/>
                        <a:pt x="194" y="389"/>
                      </a:cubicBezTo>
                      <a:cubicBezTo>
                        <a:pt x="87" y="389"/>
                        <a:pt x="0" y="302"/>
                        <a:pt x="0" y="195"/>
                      </a:cubicBezTo>
                      <a:cubicBezTo>
                        <a:pt x="0" y="87"/>
                        <a:pt x="87" y="0"/>
                        <a:pt x="194" y="0"/>
                      </a:cubicBezTo>
                      <a:close/>
                    </a:path>
                  </a:pathLst>
                </a:custGeom>
                <a:gradFill>
                  <a:gsLst>
                    <a:gs pos="77000">
                      <a:srgbClr val="429EB3"/>
                    </a:gs>
                    <a:gs pos="100000">
                      <a:srgbClr val="429EB3">
                        <a:lumMod val="50000"/>
                      </a:srgbClr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1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EC5EF835-65D2-42A5-87BA-9F452CC9D905}"/>
                  </a:ext>
                </a:extLst>
              </p:cNvPr>
              <p:cNvGrpSpPr/>
              <p:nvPr/>
            </p:nvGrpSpPr>
            <p:grpSpPr>
              <a:xfrm flipH="1">
                <a:off x="4574776" y="4406927"/>
                <a:ext cx="1437384" cy="1251471"/>
                <a:chOff x="2860082" y="2834525"/>
                <a:chExt cx="1711918" cy="1294234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9" name="Freeform 74">
                  <a:extLst>
                    <a:ext uri="{FF2B5EF4-FFF2-40B4-BE49-F238E27FC236}">
                      <a16:creationId xmlns:a16="http://schemas.microsoft.com/office/drawing/2014/main" id="{56A2B36E-B45C-4703-9E25-40587F01A7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0082" y="2877288"/>
                  <a:ext cx="1711918" cy="1251471"/>
                </a:xfrm>
                <a:custGeom>
                  <a:avLst/>
                  <a:gdLst>
                    <a:gd name="T0" fmla="*/ 194 w 798"/>
                    <a:gd name="T1" fmla="*/ 0 h 583"/>
                    <a:gd name="T2" fmla="*/ 604 w 798"/>
                    <a:gd name="T3" fmla="*/ 0 h 583"/>
                    <a:gd name="T4" fmla="*/ 798 w 798"/>
                    <a:gd name="T5" fmla="*/ 195 h 583"/>
                    <a:gd name="T6" fmla="*/ 798 w 798"/>
                    <a:gd name="T7" fmla="*/ 198 h 583"/>
                    <a:gd name="T8" fmla="*/ 798 w 798"/>
                    <a:gd name="T9" fmla="*/ 198 h 583"/>
                    <a:gd name="T10" fmla="*/ 798 w 798"/>
                    <a:gd name="T11" fmla="*/ 583 h 583"/>
                    <a:gd name="T12" fmla="*/ 604 w 798"/>
                    <a:gd name="T13" fmla="*/ 389 h 583"/>
                    <a:gd name="T14" fmla="*/ 335 w 798"/>
                    <a:gd name="T15" fmla="*/ 389 h 583"/>
                    <a:gd name="T16" fmla="*/ 194 w 798"/>
                    <a:gd name="T17" fmla="*/ 389 h 583"/>
                    <a:gd name="T18" fmla="*/ 0 w 798"/>
                    <a:gd name="T19" fmla="*/ 195 h 583"/>
                    <a:gd name="T20" fmla="*/ 194 w 798"/>
                    <a:gd name="T21" fmla="*/ 0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98" h="583">
                      <a:moveTo>
                        <a:pt x="194" y="0"/>
                      </a:moveTo>
                      <a:cubicBezTo>
                        <a:pt x="199" y="0"/>
                        <a:pt x="599" y="0"/>
                        <a:pt x="604" y="0"/>
                      </a:cubicBezTo>
                      <a:cubicBezTo>
                        <a:pt x="711" y="0"/>
                        <a:pt x="798" y="87"/>
                        <a:pt x="798" y="195"/>
                      </a:cubicBezTo>
                      <a:cubicBezTo>
                        <a:pt x="798" y="196"/>
                        <a:pt x="798" y="197"/>
                        <a:pt x="798" y="198"/>
                      </a:cubicBezTo>
                      <a:cubicBezTo>
                        <a:pt x="798" y="198"/>
                        <a:pt x="798" y="198"/>
                        <a:pt x="798" y="198"/>
                      </a:cubicBezTo>
                      <a:cubicBezTo>
                        <a:pt x="798" y="583"/>
                        <a:pt x="798" y="583"/>
                        <a:pt x="798" y="583"/>
                      </a:cubicBezTo>
                      <a:cubicBezTo>
                        <a:pt x="798" y="476"/>
                        <a:pt x="711" y="389"/>
                        <a:pt x="604" y="389"/>
                      </a:cubicBezTo>
                      <a:cubicBezTo>
                        <a:pt x="600" y="389"/>
                        <a:pt x="452" y="389"/>
                        <a:pt x="335" y="389"/>
                      </a:cubicBezTo>
                      <a:cubicBezTo>
                        <a:pt x="259" y="389"/>
                        <a:pt x="196" y="389"/>
                        <a:pt x="194" y="389"/>
                      </a:cubicBezTo>
                      <a:cubicBezTo>
                        <a:pt x="87" y="389"/>
                        <a:pt x="0" y="302"/>
                        <a:pt x="0" y="195"/>
                      </a:cubicBezTo>
                      <a:cubicBezTo>
                        <a:pt x="0" y="87"/>
                        <a:pt x="87" y="0"/>
                        <a:pt x="19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0B141"/>
                    </a:gs>
                    <a:gs pos="100000">
                      <a:srgbClr val="90B141">
                        <a:lumMod val="7500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1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  <p:sp>
              <p:nvSpPr>
                <p:cNvPr id="130" name="Freeform 16">
                  <a:extLst>
                    <a:ext uri="{FF2B5EF4-FFF2-40B4-BE49-F238E27FC236}">
                      <a16:creationId xmlns:a16="http://schemas.microsoft.com/office/drawing/2014/main" id="{2E943170-4C2C-46D7-B308-9C5D46397F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0082" y="2834525"/>
                  <a:ext cx="1711918" cy="1251469"/>
                </a:xfrm>
                <a:custGeom>
                  <a:avLst/>
                  <a:gdLst>
                    <a:gd name="T0" fmla="*/ 194 w 798"/>
                    <a:gd name="T1" fmla="*/ 0 h 583"/>
                    <a:gd name="T2" fmla="*/ 604 w 798"/>
                    <a:gd name="T3" fmla="*/ 0 h 583"/>
                    <a:gd name="T4" fmla="*/ 798 w 798"/>
                    <a:gd name="T5" fmla="*/ 195 h 583"/>
                    <a:gd name="T6" fmla="*/ 798 w 798"/>
                    <a:gd name="T7" fmla="*/ 198 h 583"/>
                    <a:gd name="T8" fmla="*/ 798 w 798"/>
                    <a:gd name="T9" fmla="*/ 198 h 583"/>
                    <a:gd name="T10" fmla="*/ 798 w 798"/>
                    <a:gd name="T11" fmla="*/ 583 h 583"/>
                    <a:gd name="T12" fmla="*/ 604 w 798"/>
                    <a:gd name="T13" fmla="*/ 389 h 583"/>
                    <a:gd name="T14" fmla="*/ 335 w 798"/>
                    <a:gd name="T15" fmla="*/ 389 h 583"/>
                    <a:gd name="T16" fmla="*/ 194 w 798"/>
                    <a:gd name="T17" fmla="*/ 389 h 583"/>
                    <a:gd name="T18" fmla="*/ 0 w 798"/>
                    <a:gd name="T19" fmla="*/ 195 h 583"/>
                    <a:gd name="T20" fmla="*/ 194 w 798"/>
                    <a:gd name="T21" fmla="*/ 0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98" h="583">
                      <a:moveTo>
                        <a:pt x="194" y="0"/>
                      </a:moveTo>
                      <a:cubicBezTo>
                        <a:pt x="199" y="0"/>
                        <a:pt x="599" y="0"/>
                        <a:pt x="604" y="0"/>
                      </a:cubicBezTo>
                      <a:cubicBezTo>
                        <a:pt x="711" y="0"/>
                        <a:pt x="798" y="87"/>
                        <a:pt x="798" y="195"/>
                      </a:cubicBezTo>
                      <a:cubicBezTo>
                        <a:pt x="798" y="196"/>
                        <a:pt x="798" y="197"/>
                        <a:pt x="798" y="198"/>
                      </a:cubicBezTo>
                      <a:cubicBezTo>
                        <a:pt x="798" y="198"/>
                        <a:pt x="798" y="198"/>
                        <a:pt x="798" y="198"/>
                      </a:cubicBezTo>
                      <a:cubicBezTo>
                        <a:pt x="798" y="583"/>
                        <a:pt x="798" y="583"/>
                        <a:pt x="798" y="583"/>
                      </a:cubicBezTo>
                      <a:cubicBezTo>
                        <a:pt x="798" y="476"/>
                        <a:pt x="711" y="389"/>
                        <a:pt x="604" y="389"/>
                      </a:cubicBezTo>
                      <a:cubicBezTo>
                        <a:pt x="600" y="389"/>
                        <a:pt x="452" y="389"/>
                        <a:pt x="335" y="389"/>
                      </a:cubicBezTo>
                      <a:cubicBezTo>
                        <a:pt x="259" y="389"/>
                        <a:pt x="196" y="389"/>
                        <a:pt x="194" y="389"/>
                      </a:cubicBezTo>
                      <a:cubicBezTo>
                        <a:pt x="87" y="389"/>
                        <a:pt x="0" y="302"/>
                        <a:pt x="0" y="195"/>
                      </a:cubicBezTo>
                      <a:cubicBezTo>
                        <a:pt x="0" y="87"/>
                        <a:pt x="87" y="0"/>
                        <a:pt x="194" y="0"/>
                      </a:cubicBezTo>
                      <a:close/>
                    </a:path>
                  </a:pathLst>
                </a:custGeom>
                <a:gradFill>
                  <a:gsLst>
                    <a:gs pos="77000">
                      <a:srgbClr val="90B141"/>
                    </a:gs>
                    <a:gs pos="100000">
                      <a:srgbClr val="90B141">
                        <a:lumMod val="50000"/>
                      </a:srgbClr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B95B661A-A0F6-481B-AFEE-89B68BA00CA7}"/>
                  </a:ext>
                </a:extLst>
              </p:cNvPr>
              <p:cNvGrpSpPr/>
              <p:nvPr/>
            </p:nvGrpSpPr>
            <p:grpSpPr>
              <a:xfrm>
                <a:off x="2555776" y="3067050"/>
                <a:ext cx="2019000" cy="1440160"/>
                <a:chOff x="2860082" y="2268017"/>
                <a:chExt cx="1711918" cy="1294234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7" name="Freeform 72">
                  <a:extLst>
                    <a:ext uri="{FF2B5EF4-FFF2-40B4-BE49-F238E27FC236}">
                      <a16:creationId xmlns:a16="http://schemas.microsoft.com/office/drawing/2014/main" id="{6F719DFC-876D-4EC0-8979-18339E0854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0082" y="2310780"/>
                  <a:ext cx="1711918" cy="1251471"/>
                </a:xfrm>
                <a:custGeom>
                  <a:avLst/>
                  <a:gdLst>
                    <a:gd name="T0" fmla="*/ 194 w 798"/>
                    <a:gd name="T1" fmla="*/ 0 h 583"/>
                    <a:gd name="T2" fmla="*/ 604 w 798"/>
                    <a:gd name="T3" fmla="*/ 0 h 583"/>
                    <a:gd name="T4" fmla="*/ 798 w 798"/>
                    <a:gd name="T5" fmla="*/ 195 h 583"/>
                    <a:gd name="T6" fmla="*/ 798 w 798"/>
                    <a:gd name="T7" fmla="*/ 198 h 583"/>
                    <a:gd name="T8" fmla="*/ 798 w 798"/>
                    <a:gd name="T9" fmla="*/ 198 h 583"/>
                    <a:gd name="T10" fmla="*/ 798 w 798"/>
                    <a:gd name="T11" fmla="*/ 583 h 583"/>
                    <a:gd name="T12" fmla="*/ 604 w 798"/>
                    <a:gd name="T13" fmla="*/ 389 h 583"/>
                    <a:gd name="T14" fmla="*/ 335 w 798"/>
                    <a:gd name="T15" fmla="*/ 389 h 583"/>
                    <a:gd name="T16" fmla="*/ 194 w 798"/>
                    <a:gd name="T17" fmla="*/ 389 h 583"/>
                    <a:gd name="T18" fmla="*/ 0 w 798"/>
                    <a:gd name="T19" fmla="*/ 195 h 583"/>
                    <a:gd name="T20" fmla="*/ 194 w 798"/>
                    <a:gd name="T21" fmla="*/ 0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98" h="583">
                      <a:moveTo>
                        <a:pt x="194" y="0"/>
                      </a:moveTo>
                      <a:cubicBezTo>
                        <a:pt x="199" y="0"/>
                        <a:pt x="599" y="0"/>
                        <a:pt x="604" y="0"/>
                      </a:cubicBezTo>
                      <a:cubicBezTo>
                        <a:pt x="711" y="0"/>
                        <a:pt x="798" y="87"/>
                        <a:pt x="798" y="195"/>
                      </a:cubicBezTo>
                      <a:cubicBezTo>
                        <a:pt x="798" y="196"/>
                        <a:pt x="798" y="197"/>
                        <a:pt x="798" y="198"/>
                      </a:cubicBezTo>
                      <a:cubicBezTo>
                        <a:pt x="798" y="198"/>
                        <a:pt x="798" y="198"/>
                        <a:pt x="798" y="198"/>
                      </a:cubicBezTo>
                      <a:cubicBezTo>
                        <a:pt x="798" y="583"/>
                        <a:pt x="798" y="583"/>
                        <a:pt x="798" y="583"/>
                      </a:cubicBezTo>
                      <a:cubicBezTo>
                        <a:pt x="798" y="476"/>
                        <a:pt x="711" y="389"/>
                        <a:pt x="604" y="389"/>
                      </a:cubicBezTo>
                      <a:cubicBezTo>
                        <a:pt x="600" y="389"/>
                        <a:pt x="452" y="389"/>
                        <a:pt x="335" y="389"/>
                      </a:cubicBezTo>
                      <a:cubicBezTo>
                        <a:pt x="259" y="389"/>
                        <a:pt x="196" y="389"/>
                        <a:pt x="194" y="389"/>
                      </a:cubicBezTo>
                      <a:cubicBezTo>
                        <a:pt x="87" y="389"/>
                        <a:pt x="0" y="302"/>
                        <a:pt x="0" y="195"/>
                      </a:cubicBezTo>
                      <a:cubicBezTo>
                        <a:pt x="0" y="87"/>
                        <a:pt x="87" y="0"/>
                        <a:pt x="19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6648C"/>
                    </a:gs>
                    <a:gs pos="100000">
                      <a:srgbClr val="26648C">
                        <a:lumMod val="7500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  <p:sp>
              <p:nvSpPr>
                <p:cNvPr id="128" name="Freeform 16">
                  <a:extLst>
                    <a:ext uri="{FF2B5EF4-FFF2-40B4-BE49-F238E27FC236}">
                      <a16:creationId xmlns:a16="http://schemas.microsoft.com/office/drawing/2014/main" id="{632563E2-A912-495A-93E3-74DD710EF2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0082" y="2268017"/>
                  <a:ext cx="1711918" cy="1251471"/>
                </a:xfrm>
                <a:custGeom>
                  <a:avLst/>
                  <a:gdLst>
                    <a:gd name="T0" fmla="*/ 194 w 798"/>
                    <a:gd name="T1" fmla="*/ 0 h 583"/>
                    <a:gd name="T2" fmla="*/ 604 w 798"/>
                    <a:gd name="T3" fmla="*/ 0 h 583"/>
                    <a:gd name="T4" fmla="*/ 798 w 798"/>
                    <a:gd name="T5" fmla="*/ 195 h 583"/>
                    <a:gd name="T6" fmla="*/ 798 w 798"/>
                    <a:gd name="T7" fmla="*/ 198 h 583"/>
                    <a:gd name="T8" fmla="*/ 798 w 798"/>
                    <a:gd name="T9" fmla="*/ 198 h 583"/>
                    <a:gd name="T10" fmla="*/ 798 w 798"/>
                    <a:gd name="T11" fmla="*/ 583 h 583"/>
                    <a:gd name="T12" fmla="*/ 604 w 798"/>
                    <a:gd name="T13" fmla="*/ 389 h 583"/>
                    <a:gd name="T14" fmla="*/ 335 w 798"/>
                    <a:gd name="T15" fmla="*/ 389 h 583"/>
                    <a:gd name="T16" fmla="*/ 194 w 798"/>
                    <a:gd name="T17" fmla="*/ 389 h 583"/>
                    <a:gd name="T18" fmla="*/ 0 w 798"/>
                    <a:gd name="T19" fmla="*/ 195 h 583"/>
                    <a:gd name="T20" fmla="*/ 194 w 798"/>
                    <a:gd name="T21" fmla="*/ 0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98" h="583">
                      <a:moveTo>
                        <a:pt x="194" y="0"/>
                      </a:moveTo>
                      <a:cubicBezTo>
                        <a:pt x="199" y="0"/>
                        <a:pt x="599" y="0"/>
                        <a:pt x="604" y="0"/>
                      </a:cubicBezTo>
                      <a:cubicBezTo>
                        <a:pt x="711" y="0"/>
                        <a:pt x="798" y="87"/>
                        <a:pt x="798" y="195"/>
                      </a:cubicBezTo>
                      <a:cubicBezTo>
                        <a:pt x="798" y="196"/>
                        <a:pt x="798" y="197"/>
                        <a:pt x="798" y="198"/>
                      </a:cubicBezTo>
                      <a:cubicBezTo>
                        <a:pt x="798" y="198"/>
                        <a:pt x="798" y="198"/>
                        <a:pt x="798" y="198"/>
                      </a:cubicBezTo>
                      <a:cubicBezTo>
                        <a:pt x="798" y="583"/>
                        <a:pt x="798" y="583"/>
                        <a:pt x="798" y="583"/>
                      </a:cubicBezTo>
                      <a:cubicBezTo>
                        <a:pt x="798" y="476"/>
                        <a:pt x="711" y="389"/>
                        <a:pt x="604" y="389"/>
                      </a:cubicBezTo>
                      <a:cubicBezTo>
                        <a:pt x="600" y="389"/>
                        <a:pt x="452" y="389"/>
                        <a:pt x="335" y="389"/>
                      </a:cubicBezTo>
                      <a:cubicBezTo>
                        <a:pt x="259" y="389"/>
                        <a:pt x="196" y="389"/>
                        <a:pt x="194" y="389"/>
                      </a:cubicBezTo>
                      <a:cubicBezTo>
                        <a:pt x="87" y="389"/>
                        <a:pt x="0" y="302"/>
                        <a:pt x="0" y="195"/>
                      </a:cubicBezTo>
                      <a:cubicBezTo>
                        <a:pt x="0" y="87"/>
                        <a:pt x="87" y="0"/>
                        <a:pt x="194" y="0"/>
                      </a:cubicBezTo>
                      <a:close/>
                    </a:path>
                  </a:pathLst>
                </a:custGeom>
                <a:gradFill>
                  <a:gsLst>
                    <a:gs pos="77000">
                      <a:srgbClr val="26648C"/>
                    </a:gs>
                    <a:gs pos="100000">
                      <a:srgbClr val="26648C">
                        <a:lumMod val="50000"/>
                      </a:srgbClr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1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C6E6CEAB-0F4C-4B97-96CE-A5197EA06EE0}"/>
                  </a:ext>
                </a:extLst>
              </p:cNvPr>
              <p:cNvGrpSpPr/>
              <p:nvPr/>
            </p:nvGrpSpPr>
            <p:grpSpPr>
              <a:xfrm flipH="1">
                <a:off x="4574776" y="3579961"/>
                <a:ext cx="1656184" cy="1294234"/>
                <a:chOff x="2860082" y="2268017"/>
                <a:chExt cx="1711918" cy="1294234"/>
              </a:xfrm>
              <a:gradFill>
                <a:gsLst>
                  <a:gs pos="77000">
                    <a:sysClr val="window" lastClr="FFFFFF"/>
                  </a:gs>
                  <a:gs pos="100000">
                    <a:sysClr val="window" lastClr="FFFFFF">
                      <a:lumMod val="64000"/>
                    </a:sysClr>
                  </a:gs>
                </a:gsLst>
                <a:lin ang="0" scaled="1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5" name="Freeform 70">
                  <a:extLst>
                    <a:ext uri="{FF2B5EF4-FFF2-40B4-BE49-F238E27FC236}">
                      <a16:creationId xmlns:a16="http://schemas.microsoft.com/office/drawing/2014/main" id="{B9F36858-A79A-4C4E-83B9-DCF9F8857F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0082" y="2310780"/>
                  <a:ext cx="1711918" cy="1251471"/>
                </a:xfrm>
                <a:custGeom>
                  <a:avLst/>
                  <a:gdLst>
                    <a:gd name="T0" fmla="*/ 194 w 798"/>
                    <a:gd name="T1" fmla="*/ 0 h 583"/>
                    <a:gd name="T2" fmla="*/ 604 w 798"/>
                    <a:gd name="T3" fmla="*/ 0 h 583"/>
                    <a:gd name="T4" fmla="*/ 798 w 798"/>
                    <a:gd name="T5" fmla="*/ 195 h 583"/>
                    <a:gd name="T6" fmla="*/ 798 w 798"/>
                    <a:gd name="T7" fmla="*/ 198 h 583"/>
                    <a:gd name="T8" fmla="*/ 798 w 798"/>
                    <a:gd name="T9" fmla="*/ 198 h 583"/>
                    <a:gd name="T10" fmla="*/ 798 w 798"/>
                    <a:gd name="T11" fmla="*/ 583 h 583"/>
                    <a:gd name="T12" fmla="*/ 604 w 798"/>
                    <a:gd name="T13" fmla="*/ 389 h 583"/>
                    <a:gd name="T14" fmla="*/ 335 w 798"/>
                    <a:gd name="T15" fmla="*/ 389 h 583"/>
                    <a:gd name="T16" fmla="*/ 194 w 798"/>
                    <a:gd name="T17" fmla="*/ 389 h 583"/>
                    <a:gd name="T18" fmla="*/ 0 w 798"/>
                    <a:gd name="T19" fmla="*/ 195 h 583"/>
                    <a:gd name="T20" fmla="*/ 194 w 798"/>
                    <a:gd name="T21" fmla="*/ 0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98" h="583">
                      <a:moveTo>
                        <a:pt x="194" y="0"/>
                      </a:moveTo>
                      <a:cubicBezTo>
                        <a:pt x="199" y="0"/>
                        <a:pt x="599" y="0"/>
                        <a:pt x="604" y="0"/>
                      </a:cubicBezTo>
                      <a:cubicBezTo>
                        <a:pt x="711" y="0"/>
                        <a:pt x="798" y="87"/>
                        <a:pt x="798" y="195"/>
                      </a:cubicBezTo>
                      <a:cubicBezTo>
                        <a:pt x="798" y="196"/>
                        <a:pt x="798" y="197"/>
                        <a:pt x="798" y="198"/>
                      </a:cubicBezTo>
                      <a:cubicBezTo>
                        <a:pt x="798" y="198"/>
                        <a:pt x="798" y="198"/>
                        <a:pt x="798" y="198"/>
                      </a:cubicBezTo>
                      <a:cubicBezTo>
                        <a:pt x="798" y="583"/>
                        <a:pt x="798" y="583"/>
                        <a:pt x="798" y="583"/>
                      </a:cubicBezTo>
                      <a:cubicBezTo>
                        <a:pt x="798" y="476"/>
                        <a:pt x="711" y="389"/>
                        <a:pt x="604" y="389"/>
                      </a:cubicBezTo>
                      <a:cubicBezTo>
                        <a:pt x="600" y="389"/>
                        <a:pt x="452" y="389"/>
                        <a:pt x="335" y="389"/>
                      </a:cubicBezTo>
                      <a:cubicBezTo>
                        <a:pt x="259" y="389"/>
                        <a:pt x="196" y="389"/>
                        <a:pt x="194" y="389"/>
                      </a:cubicBezTo>
                      <a:cubicBezTo>
                        <a:pt x="87" y="389"/>
                        <a:pt x="0" y="302"/>
                        <a:pt x="0" y="195"/>
                      </a:cubicBezTo>
                      <a:cubicBezTo>
                        <a:pt x="0" y="87"/>
                        <a:pt x="87" y="0"/>
                        <a:pt x="19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EDD46"/>
                    </a:gs>
                    <a:gs pos="100000">
                      <a:srgbClr val="CEDD46">
                        <a:lumMod val="75000"/>
                      </a:srgbClr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  <p:sp>
              <p:nvSpPr>
                <p:cNvPr id="126" name="Freeform 16">
                  <a:extLst>
                    <a:ext uri="{FF2B5EF4-FFF2-40B4-BE49-F238E27FC236}">
                      <a16:creationId xmlns:a16="http://schemas.microsoft.com/office/drawing/2014/main" id="{EAA41C5D-4A98-4901-835B-C200383E29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0082" y="2268017"/>
                  <a:ext cx="1711918" cy="1251471"/>
                </a:xfrm>
                <a:custGeom>
                  <a:avLst/>
                  <a:gdLst>
                    <a:gd name="T0" fmla="*/ 194 w 798"/>
                    <a:gd name="T1" fmla="*/ 0 h 583"/>
                    <a:gd name="T2" fmla="*/ 604 w 798"/>
                    <a:gd name="T3" fmla="*/ 0 h 583"/>
                    <a:gd name="T4" fmla="*/ 798 w 798"/>
                    <a:gd name="T5" fmla="*/ 195 h 583"/>
                    <a:gd name="T6" fmla="*/ 798 w 798"/>
                    <a:gd name="T7" fmla="*/ 198 h 583"/>
                    <a:gd name="T8" fmla="*/ 798 w 798"/>
                    <a:gd name="T9" fmla="*/ 198 h 583"/>
                    <a:gd name="T10" fmla="*/ 798 w 798"/>
                    <a:gd name="T11" fmla="*/ 583 h 583"/>
                    <a:gd name="T12" fmla="*/ 604 w 798"/>
                    <a:gd name="T13" fmla="*/ 389 h 583"/>
                    <a:gd name="T14" fmla="*/ 335 w 798"/>
                    <a:gd name="T15" fmla="*/ 389 h 583"/>
                    <a:gd name="T16" fmla="*/ 194 w 798"/>
                    <a:gd name="T17" fmla="*/ 389 h 583"/>
                    <a:gd name="T18" fmla="*/ 0 w 798"/>
                    <a:gd name="T19" fmla="*/ 195 h 583"/>
                    <a:gd name="T20" fmla="*/ 194 w 798"/>
                    <a:gd name="T21" fmla="*/ 0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98" h="583">
                      <a:moveTo>
                        <a:pt x="194" y="0"/>
                      </a:moveTo>
                      <a:cubicBezTo>
                        <a:pt x="199" y="0"/>
                        <a:pt x="599" y="0"/>
                        <a:pt x="604" y="0"/>
                      </a:cubicBezTo>
                      <a:cubicBezTo>
                        <a:pt x="711" y="0"/>
                        <a:pt x="798" y="87"/>
                        <a:pt x="798" y="195"/>
                      </a:cubicBezTo>
                      <a:cubicBezTo>
                        <a:pt x="798" y="196"/>
                        <a:pt x="798" y="197"/>
                        <a:pt x="798" y="198"/>
                      </a:cubicBezTo>
                      <a:cubicBezTo>
                        <a:pt x="798" y="198"/>
                        <a:pt x="798" y="198"/>
                        <a:pt x="798" y="198"/>
                      </a:cubicBezTo>
                      <a:cubicBezTo>
                        <a:pt x="798" y="583"/>
                        <a:pt x="798" y="583"/>
                        <a:pt x="798" y="583"/>
                      </a:cubicBezTo>
                      <a:cubicBezTo>
                        <a:pt x="798" y="476"/>
                        <a:pt x="711" y="389"/>
                        <a:pt x="604" y="389"/>
                      </a:cubicBezTo>
                      <a:cubicBezTo>
                        <a:pt x="600" y="389"/>
                        <a:pt x="452" y="389"/>
                        <a:pt x="335" y="389"/>
                      </a:cubicBezTo>
                      <a:cubicBezTo>
                        <a:pt x="259" y="389"/>
                        <a:pt x="196" y="389"/>
                        <a:pt x="194" y="389"/>
                      </a:cubicBezTo>
                      <a:cubicBezTo>
                        <a:pt x="87" y="389"/>
                        <a:pt x="0" y="302"/>
                        <a:pt x="0" y="195"/>
                      </a:cubicBezTo>
                      <a:cubicBezTo>
                        <a:pt x="0" y="87"/>
                        <a:pt x="87" y="0"/>
                        <a:pt x="194" y="0"/>
                      </a:cubicBezTo>
                      <a:close/>
                    </a:path>
                  </a:pathLst>
                </a:custGeom>
                <a:gradFill>
                  <a:gsLst>
                    <a:gs pos="77000">
                      <a:srgbClr val="CEDD46"/>
                    </a:gs>
                    <a:gs pos="100000">
                      <a:srgbClr val="CEDD46">
                        <a:lumMod val="50000"/>
                      </a:srgbClr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3B17F318-41B0-4213-8200-D74650807E52}"/>
                  </a:ext>
                </a:extLst>
              </p:cNvPr>
              <p:cNvGrpSpPr/>
              <p:nvPr/>
            </p:nvGrpSpPr>
            <p:grpSpPr>
              <a:xfrm>
                <a:off x="2860082" y="2420888"/>
                <a:ext cx="1711918" cy="1294234"/>
                <a:chOff x="2860082" y="2268017"/>
                <a:chExt cx="1711918" cy="1294234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3" name="Freeform 68">
                  <a:extLst>
                    <a:ext uri="{FF2B5EF4-FFF2-40B4-BE49-F238E27FC236}">
                      <a16:creationId xmlns:a16="http://schemas.microsoft.com/office/drawing/2014/main" id="{4962D8C9-3774-4230-9A1A-636A754115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0082" y="2310780"/>
                  <a:ext cx="1711918" cy="1251471"/>
                </a:xfrm>
                <a:custGeom>
                  <a:avLst/>
                  <a:gdLst>
                    <a:gd name="T0" fmla="*/ 194 w 798"/>
                    <a:gd name="T1" fmla="*/ 0 h 583"/>
                    <a:gd name="T2" fmla="*/ 604 w 798"/>
                    <a:gd name="T3" fmla="*/ 0 h 583"/>
                    <a:gd name="T4" fmla="*/ 798 w 798"/>
                    <a:gd name="T5" fmla="*/ 195 h 583"/>
                    <a:gd name="T6" fmla="*/ 798 w 798"/>
                    <a:gd name="T7" fmla="*/ 198 h 583"/>
                    <a:gd name="T8" fmla="*/ 798 w 798"/>
                    <a:gd name="T9" fmla="*/ 198 h 583"/>
                    <a:gd name="T10" fmla="*/ 798 w 798"/>
                    <a:gd name="T11" fmla="*/ 583 h 583"/>
                    <a:gd name="T12" fmla="*/ 604 w 798"/>
                    <a:gd name="T13" fmla="*/ 389 h 583"/>
                    <a:gd name="T14" fmla="*/ 335 w 798"/>
                    <a:gd name="T15" fmla="*/ 389 h 583"/>
                    <a:gd name="T16" fmla="*/ 194 w 798"/>
                    <a:gd name="T17" fmla="*/ 389 h 583"/>
                    <a:gd name="T18" fmla="*/ 0 w 798"/>
                    <a:gd name="T19" fmla="*/ 195 h 583"/>
                    <a:gd name="T20" fmla="*/ 194 w 798"/>
                    <a:gd name="T21" fmla="*/ 0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98" h="583">
                      <a:moveTo>
                        <a:pt x="194" y="0"/>
                      </a:moveTo>
                      <a:cubicBezTo>
                        <a:pt x="199" y="0"/>
                        <a:pt x="599" y="0"/>
                        <a:pt x="604" y="0"/>
                      </a:cubicBezTo>
                      <a:cubicBezTo>
                        <a:pt x="711" y="0"/>
                        <a:pt x="798" y="87"/>
                        <a:pt x="798" y="195"/>
                      </a:cubicBezTo>
                      <a:cubicBezTo>
                        <a:pt x="798" y="196"/>
                        <a:pt x="798" y="197"/>
                        <a:pt x="798" y="198"/>
                      </a:cubicBezTo>
                      <a:cubicBezTo>
                        <a:pt x="798" y="198"/>
                        <a:pt x="798" y="198"/>
                        <a:pt x="798" y="198"/>
                      </a:cubicBezTo>
                      <a:cubicBezTo>
                        <a:pt x="798" y="583"/>
                        <a:pt x="798" y="583"/>
                        <a:pt x="798" y="583"/>
                      </a:cubicBezTo>
                      <a:cubicBezTo>
                        <a:pt x="798" y="476"/>
                        <a:pt x="711" y="389"/>
                        <a:pt x="604" y="389"/>
                      </a:cubicBezTo>
                      <a:cubicBezTo>
                        <a:pt x="600" y="389"/>
                        <a:pt x="452" y="389"/>
                        <a:pt x="335" y="389"/>
                      </a:cubicBezTo>
                      <a:cubicBezTo>
                        <a:pt x="259" y="389"/>
                        <a:pt x="196" y="389"/>
                        <a:pt x="194" y="389"/>
                      </a:cubicBezTo>
                      <a:cubicBezTo>
                        <a:pt x="87" y="389"/>
                        <a:pt x="0" y="302"/>
                        <a:pt x="0" y="195"/>
                      </a:cubicBezTo>
                      <a:cubicBezTo>
                        <a:pt x="0" y="87"/>
                        <a:pt x="87" y="0"/>
                        <a:pt x="19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A876B"/>
                    </a:gs>
                    <a:gs pos="100000">
                      <a:srgbClr val="3A876B">
                        <a:lumMod val="7500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1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  <p:sp>
              <p:nvSpPr>
                <p:cNvPr id="124" name="Freeform 16">
                  <a:extLst>
                    <a:ext uri="{FF2B5EF4-FFF2-40B4-BE49-F238E27FC236}">
                      <a16:creationId xmlns:a16="http://schemas.microsoft.com/office/drawing/2014/main" id="{045522DF-A244-4E46-A358-5AFE74162C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0082" y="2268017"/>
                  <a:ext cx="1711918" cy="1251471"/>
                </a:xfrm>
                <a:custGeom>
                  <a:avLst/>
                  <a:gdLst>
                    <a:gd name="T0" fmla="*/ 194 w 798"/>
                    <a:gd name="T1" fmla="*/ 0 h 583"/>
                    <a:gd name="T2" fmla="*/ 604 w 798"/>
                    <a:gd name="T3" fmla="*/ 0 h 583"/>
                    <a:gd name="T4" fmla="*/ 798 w 798"/>
                    <a:gd name="T5" fmla="*/ 195 h 583"/>
                    <a:gd name="T6" fmla="*/ 798 w 798"/>
                    <a:gd name="T7" fmla="*/ 198 h 583"/>
                    <a:gd name="T8" fmla="*/ 798 w 798"/>
                    <a:gd name="T9" fmla="*/ 198 h 583"/>
                    <a:gd name="T10" fmla="*/ 798 w 798"/>
                    <a:gd name="T11" fmla="*/ 583 h 583"/>
                    <a:gd name="T12" fmla="*/ 604 w 798"/>
                    <a:gd name="T13" fmla="*/ 389 h 583"/>
                    <a:gd name="T14" fmla="*/ 335 w 798"/>
                    <a:gd name="T15" fmla="*/ 389 h 583"/>
                    <a:gd name="T16" fmla="*/ 194 w 798"/>
                    <a:gd name="T17" fmla="*/ 389 h 583"/>
                    <a:gd name="T18" fmla="*/ 0 w 798"/>
                    <a:gd name="T19" fmla="*/ 195 h 583"/>
                    <a:gd name="T20" fmla="*/ 194 w 798"/>
                    <a:gd name="T21" fmla="*/ 0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98" h="583">
                      <a:moveTo>
                        <a:pt x="194" y="0"/>
                      </a:moveTo>
                      <a:cubicBezTo>
                        <a:pt x="199" y="0"/>
                        <a:pt x="599" y="0"/>
                        <a:pt x="604" y="0"/>
                      </a:cubicBezTo>
                      <a:cubicBezTo>
                        <a:pt x="711" y="0"/>
                        <a:pt x="798" y="87"/>
                        <a:pt x="798" y="195"/>
                      </a:cubicBezTo>
                      <a:cubicBezTo>
                        <a:pt x="798" y="196"/>
                        <a:pt x="798" y="197"/>
                        <a:pt x="798" y="198"/>
                      </a:cubicBezTo>
                      <a:cubicBezTo>
                        <a:pt x="798" y="198"/>
                        <a:pt x="798" y="198"/>
                        <a:pt x="798" y="198"/>
                      </a:cubicBezTo>
                      <a:cubicBezTo>
                        <a:pt x="798" y="583"/>
                        <a:pt x="798" y="583"/>
                        <a:pt x="798" y="583"/>
                      </a:cubicBezTo>
                      <a:cubicBezTo>
                        <a:pt x="798" y="476"/>
                        <a:pt x="711" y="389"/>
                        <a:pt x="604" y="389"/>
                      </a:cubicBezTo>
                      <a:cubicBezTo>
                        <a:pt x="600" y="389"/>
                        <a:pt x="452" y="389"/>
                        <a:pt x="335" y="389"/>
                      </a:cubicBezTo>
                      <a:cubicBezTo>
                        <a:pt x="259" y="389"/>
                        <a:pt x="196" y="389"/>
                        <a:pt x="194" y="389"/>
                      </a:cubicBezTo>
                      <a:cubicBezTo>
                        <a:pt x="87" y="389"/>
                        <a:pt x="0" y="302"/>
                        <a:pt x="0" y="195"/>
                      </a:cubicBezTo>
                      <a:cubicBezTo>
                        <a:pt x="0" y="87"/>
                        <a:pt x="87" y="0"/>
                        <a:pt x="19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77000">
                      <a:srgbClr val="3A876B"/>
                    </a:gs>
                    <a:gs pos="100000">
                      <a:srgbClr val="3A876B">
                        <a:lumMod val="5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1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85C201C9-1D76-4576-80BF-CA69ABA4FDE6}"/>
                  </a:ext>
                </a:extLst>
              </p:cNvPr>
              <p:cNvGrpSpPr/>
              <p:nvPr/>
            </p:nvGrpSpPr>
            <p:grpSpPr>
              <a:xfrm flipH="1">
                <a:off x="4572000" y="2635002"/>
                <a:ext cx="1944216" cy="1438250"/>
                <a:chOff x="2860082" y="2268017"/>
                <a:chExt cx="1711918" cy="1294234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1" name="Freeform 66">
                  <a:extLst>
                    <a:ext uri="{FF2B5EF4-FFF2-40B4-BE49-F238E27FC236}">
                      <a16:creationId xmlns:a16="http://schemas.microsoft.com/office/drawing/2014/main" id="{49D3E3A4-99B2-41EF-8A85-B7CCF6AD48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0082" y="2310780"/>
                  <a:ext cx="1711918" cy="1251471"/>
                </a:xfrm>
                <a:custGeom>
                  <a:avLst/>
                  <a:gdLst>
                    <a:gd name="T0" fmla="*/ 194 w 798"/>
                    <a:gd name="T1" fmla="*/ 0 h 583"/>
                    <a:gd name="T2" fmla="*/ 604 w 798"/>
                    <a:gd name="T3" fmla="*/ 0 h 583"/>
                    <a:gd name="T4" fmla="*/ 798 w 798"/>
                    <a:gd name="T5" fmla="*/ 195 h 583"/>
                    <a:gd name="T6" fmla="*/ 798 w 798"/>
                    <a:gd name="T7" fmla="*/ 198 h 583"/>
                    <a:gd name="T8" fmla="*/ 798 w 798"/>
                    <a:gd name="T9" fmla="*/ 198 h 583"/>
                    <a:gd name="T10" fmla="*/ 798 w 798"/>
                    <a:gd name="T11" fmla="*/ 583 h 583"/>
                    <a:gd name="T12" fmla="*/ 604 w 798"/>
                    <a:gd name="T13" fmla="*/ 389 h 583"/>
                    <a:gd name="T14" fmla="*/ 335 w 798"/>
                    <a:gd name="T15" fmla="*/ 389 h 583"/>
                    <a:gd name="T16" fmla="*/ 194 w 798"/>
                    <a:gd name="T17" fmla="*/ 389 h 583"/>
                    <a:gd name="T18" fmla="*/ 0 w 798"/>
                    <a:gd name="T19" fmla="*/ 195 h 583"/>
                    <a:gd name="T20" fmla="*/ 194 w 798"/>
                    <a:gd name="T21" fmla="*/ 0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98" h="583">
                      <a:moveTo>
                        <a:pt x="194" y="0"/>
                      </a:moveTo>
                      <a:cubicBezTo>
                        <a:pt x="199" y="0"/>
                        <a:pt x="599" y="0"/>
                        <a:pt x="604" y="0"/>
                      </a:cubicBezTo>
                      <a:cubicBezTo>
                        <a:pt x="711" y="0"/>
                        <a:pt x="798" y="87"/>
                        <a:pt x="798" y="195"/>
                      </a:cubicBezTo>
                      <a:cubicBezTo>
                        <a:pt x="798" y="196"/>
                        <a:pt x="798" y="197"/>
                        <a:pt x="798" y="198"/>
                      </a:cubicBezTo>
                      <a:cubicBezTo>
                        <a:pt x="798" y="198"/>
                        <a:pt x="798" y="198"/>
                        <a:pt x="798" y="198"/>
                      </a:cubicBezTo>
                      <a:cubicBezTo>
                        <a:pt x="798" y="583"/>
                        <a:pt x="798" y="583"/>
                        <a:pt x="798" y="583"/>
                      </a:cubicBezTo>
                      <a:cubicBezTo>
                        <a:pt x="798" y="476"/>
                        <a:pt x="711" y="389"/>
                        <a:pt x="604" y="389"/>
                      </a:cubicBezTo>
                      <a:cubicBezTo>
                        <a:pt x="600" y="389"/>
                        <a:pt x="452" y="389"/>
                        <a:pt x="335" y="389"/>
                      </a:cubicBezTo>
                      <a:cubicBezTo>
                        <a:pt x="259" y="389"/>
                        <a:pt x="196" y="389"/>
                        <a:pt x="194" y="389"/>
                      </a:cubicBezTo>
                      <a:cubicBezTo>
                        <a:pt x="87" y="389"/>
                        <a:pt x="0" y="302"/>
                        <a:pt x="0" y="195"/>
                      </a:cubicBezTo>
                      <a:cubicBezTo>
                        <a:pt x="0" y="87"/>
                        <a:pt x="87" y="0"/>
                        <a:pt x="19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99A84"/>
                    </a:gs>
                    <a:gs pos="100000">
                      <a:srgbClr val="399A84">
                        <a:lumMod val="7500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1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  <p:sp>
              <p:nvSpPr>
                <p:cNvPr id="122" name="Freeform 16">
                  <a:extLst>
                    <a:ext uri="{FF2B5EF4-FFF2-40B4-BE49-F238E27FC236}">
                      <a16:creationId xmlns:a16="http://schemas.microsoft.com/office/drawing/2014/main" id="{80AE74FB-6AFA-4DFE-B408-884A68188E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0082" y="2268017"/>
                  <a:ext cx="1711918" cy="1251471"/>
                </a:xfrm>
                <a:custGeom>
                  <a:avLst/>
                  <a:gdLst>
                    <a:gd name="T0" fmla="*/ 194 w 798"/>
                    <a:gd name="T1" fmla="*/ 0 h 583"/>
                    <a:gd name="T2" fmla="*/ 604 w 798"/>
                    <a:gd name="T3" fmla="*/ 0 h 583"/>
                    <a:gd name="T4" fmla="*/ 798 w 798"/>
                    <a:gd name="T5" fmla="*/ 195 h 583"/>
                    <a:gd name="T6" fmla="*/ 798 w 798"/>
                    <a:gd name="T7" fmla="*/ 198 h 583"/>
                    <a:gd name="T8" fmla="*/ 798 w 798"/>
                    <a:gd name="T9" fmla="*/ 198 h 583"/>
                    <a:gd name="T10" fmla="*/ 798 w 798"/>
                    <a:gd name="T11" fmla="*/ 583 h 583"/>
                    <a:gd name="T12" fmla="*/ 604 w 798"/>
                    <a:gd name="T13" fmla="*/ 389 h 583"/>
                    <a:gd name="T14" fmla="*/ 335 w 798"/>
                    <a:gd name="T15" fmla="*/ 389 h 583"/>
                    <a:gd name="T16" fmla="*/ 194 w 798"/>
                    <a:gd name="T17" fmla="*/ 389 h 583"/>
                    <a:gd name="T18" fmla="*/ 0 w 798"/>
                    <a:gd name="T19" fmla="*/ 195 h 583"/>
                    <a:gd name="T20" fmla="*/ 194 w 798"/>
                    <a:gd name="T21" fmla="*/ 0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98" h="583">
                      <a:moveTo>
                        <a:pt x="194" y="0"/>
                      </a:moveTo>
                      <a:cubicBezTo>
                        <a:pt x="199" y="0"/>
                        <a:pt x="599" y="0"/>
                        <a:pt x="604" y="0"/>
                      </a:cubicBezTo>
                      <a:cubicBezTo>
                        <a:pt x="711" y="0"/>
                        <a:pt x="798" y="87"/>
                        <a:pt x="798" y="195"/>
                      </a:cubicBezTo>
                      <a:cubicBezTo>
                        <a:pt x="798" y="196"/>
                        <a:pt x="798" y="197"/>
                        <a:pt x="798" y="198"/>
                      </a:cubicBezTo>
                      <a:cubicBezTo>
                        <a:pt x="798" y="198"/>
                        <a:pt x="798" y="198"/>
                        <a:pt x="798" y="198"/>
                      </a:cubicBezTo>
                      <a:cubicBezTo>
                        <a:pt x="798" y="583"/>
                        <a:pt x="798" y="583"/>
                        <a:pt x="798" y="583"/>
                      </a:cubicBezTo>
                      <a:cubicBezTo>
                        <a:pt x="798" y="476"/>
                        <a:pt x="711" y="389"/>
                        <a:pt x="604" y="389"/>
                      </a:cubicBezTo>
                      <a:cubicBezTo>
                        <a:pt x="600" y="389"/>
                        <a:pt x="452" y="389"/>
                        <a:pt x="335" y="389"/>
                      </a:cubicBezTo>
                      <a:cubicBezTo>
                        <a:pt x="259" y="389"/>
                        <a:pt x="196" y="389"/>
                        <a:pt x="194" y="389"/>
                      </a:cubicBezTo>
                      <a:cubicBezTo>
                        <a:pt x="87" y="389"/>
                        <a:pt x="0" y="302"/>
                        <a:pt x="0" y="195"/>
                      </a:cubicBezTo>
                      <a:cubicBezTo>
                        <a:pt x="0" y="87"/>
                        <a:pt x="87" y="0"/>
                        <a:pt x="194" y="0"/>
                      </a:cubicBezTo>
                      <a:close/>
                    </a:path>
                  </a:pathLst>
                </a:custGeom>
                <a:gradFill>
                  <a:gsLst>
                    <a:gs pos="77000">
                      <a:srgbClr val="399A84"/>
                    </a:gs>
                    <a:gs pos="100000">
                      <a:srgbClr val="399A84">
                        <a:lumMod val="50000"/>
                      </a:srgbClr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1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p:grpSp>
        </p:grpSp>
        <p:sp>
          <p:nvSpPr>
            <p:cNvPr id="109" name="Oval 7">
              <a:extLst>
                <a:ext uri="{FF2B5EF4-FFF2-40B4-BE49-F238E27FC236}">
                  <a16:creationId xmlns:a16="http://schemas.microsoft.com/office/drawing/2014/main" id="{C6364158-0C4F-47E6-A9B5-F9FAF829E939}"/>
                </a:ext>
              </a:extLst>
            </p:cNvPr>
            <p:cNvSpPr/>
            <p:nvPr/>
          </p:nvSpPr>
          <p:spPr>
            <a:xfrm>
              <a:off x="4672730" y="2657367"/>
              <a:ext cx="375598" cy="493372"/>
            </a:xfrm>
            <a:custGeom>
              <a:avLst/>
              <a:gdLst/>
              <a:ahLst/>
              <a:cxnLst/>
              <a:rect l="l" t="t" r="r" b="b"/>
              <a:pathLst>
                <a:path w="3025265" h="3973870">
                  <a:moveTo>
                    <a:pt x="1048235" y="955278"/>
                  </a:moveTo>
                  <a:cubicBezTo>
                    <a:pt x="1143886" y="955278"/>
                    <a:pt x="1221426" y="1089843"/>
                    <a:pt x="1221426" y="1255837"/>
                  </a:cubicBezTo>
                  <a:cubicBezTo>
                    <a:pt x="1221426" y="1421831"/>
                    <a:pt x="1143886" y="1556396"/>
                    <a:pt x="1048235" y="1556396"/>
                  </a:cubicBezTo>
                  <a:cubicBezTo>
                    <a:pt x="952584" y="1556396"/>
                    <a:pt x="875044" y="1421831"/>
                    <a:pt x="875044" y="1255837"/>
                  </a:cubicBezTo>
                  <a:cubicBezTo>
                    <a:pt x="875044" y="1089843"/>
                    <a:pt x="952584" y="955278"/>
                    <a:pt x="1048235" y="955278"/>
                  </a:cubicBezTo>
                  <a:close/>
                  <a:moveTo>
                    <a:pt x="805954" y="648071"/>
                  </a:moveTo>
                  <a:lnTo>
                    <a:pt x="805954" y="1853034"/>
                  </a:lnTo>
                  <a:cubicBezTo>
                    <a:pt x="805954" y="1947724"/>
                    <a:pt x="869395" y="2027597"/>
                    <a:pt x="956357" y="2051540"/>
                  </a:cubicBezTo>
                  <a:lnTo>
                    <a:pt x="956356" y="2473030"/>
                  </a:lnTo>
                  <a:cubicBezTo>
                    <a:pt x="956356" y="2523517"/>
                    <a:pt x="997284" y="2564445"/>
                    <a:pt x="1047771" y="2564445"/>
                  </a:cubicBezTo>
                  <a:cubicBezTo>
                    <a:pt x="1098258" y="2564445"/>
                    <a:pt x="1139186" y="2523517"/>
                    <a:pt x="1139186" y="2473030"/>
                  </a:cubicBezTo>
                  <a:lnTo>
                    <a:pt x="1139186" y="2051828"/>
                  </a:lnTo>
                  <a:cubicBezTo>
                    <a:pt x="1226618" y="2028173"/>
                    <a:pt x="1290517" y="1948066"/>
                    <a:pt x="1290517" y="1853034"/>
                  </a:cubicBezTo>
                  <a:lnTo>
                    <a:pt x="1290517" y="649328"/>
                  </a:lnTo>
                  <a:cubicBezTo>
                    <a:pt x="1740927" y="708507"/>
                    <a:pt x="2088232" y="1094132"/>
                    <a:pt x="2088232" y="1560875"/>
                  </a:cubicBezTo>
                  <a:lnTo>
                    <a:pt x="2088232" y="2137870"/>
                  </a:lnTo>
                  <a:lnTo>
                    <a:pt x="2088233" y="2137870"/>
                  </a:lnTo>
                  <a:lnTo>
                    <a:pt x="2088233" y="3055870"/>
                  </a:lnTo>
                  <a:cubicBezTo>
                    <a:pt x="2088233" y="3562867"/>
                    <a:pt x="1677230" y="3973870"/>
                    <a:pt x="1170233" y="3973870"/>
                  </a:cubicBezTo>
                  <a:lnTo>
                    <a:pt x="918001" y="3973870"/>
                  </a:lnTo>
                  <a:cubicBezTo>
                    <a:pt x="411004" y="3973870"/>
                    <a:pt x="1" y="3562867"/>
                    <a:pt x="1" y="3055870"/>
                  </a:cubicBezTo>
                  <a:lnTo>
                    <a:pt x="1" y="2152339"/>
                  </a:lnTo>
                  <a:lnTo>
                    <a:pt x="0" y="2152339"/>
                  </a:lnTo>
                  <a:lnTo>
                    <a:pt x="0" y="1560875"/>
                  </a:lnTo>
                  <a:cubicBezTo>
                    <a:pt x="0" y="1091278"/>
                    <a:pt x="351565" y="703794"/>
                    <a:pt x="805954" y="648071"/>
                  </a:cubicBezTo>
                  <a:close/>
                  <a:moveTo>
                    <a:pt x="1619797" y="91"/>
                  </a:moveTo>
                  <a:cubicBezTo>
                    <a:pt x="1732841" y="1988"/>
                    <a:pt x="1845389" y="33430"/>
                    <a:pt x="1945434" y="94215"/>
                  </a:cubicBezTo>
                  <a:cubicBezTo>
                    <a:pt x="2133478" y="208468"/>
                    <a:pt x="2249869" y="409692"/>
                    <a:pt x="2255221" y="627780"/>
                  </a:cubicBezTo>
                  <a:lnTo>
                    <a:pt x="2257891" y="627572"/>
                  </a:lnTo>
                  <a:cubicBezTo>
                    <a:pt x="2272309" y="812739"/>
                    <a:pt x="2385479" y="975734"/>
                    <a:pt x="2553934" y="1053951"/>
                  </a:cubicBezTo>
                  <a:cubicBezTo>
                    <a:pt x="2706200" y="1124651"/>
                    <a:pt x="2882234" y="1116149"/>
                    <a:pt x="3025265" y="1032491"/>
                  </a:cubicBezTo>
                  <a:lnTo>
                    <a:pt x="3025265" y="1181594"/>
                  </a:lnTo>
                  <a:cubicBezTo>
                    <a:pt x="2858744" y="1255002"/>
                    <a:pt x="2666516" y="1253932"/>
                    <a:pt x="2497514" y="1175460"/>
                  </a:cubicBezTo>
                  <a:cubicBezTo>
                    <a:pt x="2293602" y="1080779"/>
                    <a:pt x="2153951" y="887555"/>
                    <a:pt x="2128339" y="665512"/>
                  </a:cubicBezTo>
                  <a:lnTo>
                    <a:pt x="2122734" y="665324"/>
                  </a:lnTo>
                  <a:cubicBezTo>
                    <a:pt x="2128967" y="479701"/>
                    <a:pt x="2034597" y="305147"/>
                    <a:pt x="1875870" y="208708"/>
                  </a:cubicBezTo>
                  <a:cubicBezTo>
                    <a:pt x="1717143" y="112268"/>
                    <a:pt x="1518741" y="108938"/>
                    <a:pt x="1356867" y="199997"/>
                  </a:cubicBezTo>
                  <a:cubicBezTo>
                    <a:pt x="1194993" y="291056"/>
                    <a:pt x="1094818" y="462344"/>
                    <a:pt x="1094818" y="648071"/>
                  </a:cubicBezTo>
                  <a:lnTo>
                    <a:pt x="960849" y="648071"/>
                  </a:lnTo>
                  <a:cubicBezTo>
                    <a:pt x="960849" y="413945"/>
                    <a:pt x="1087128" y="198021"/>
                    <a:pt x="1291185" y="83234"/>
                  </a:cubicBezTo>
                  <a:cubicBezTo>
                    <a:pt x="1393213" y="25840"/>
                    <a:pt x="1506753" y="-1807"/>
                    <a:pt x="1619797" y="91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0" name="Trapezoid 10">
              <a:extLst>
                <a:ext uri="{FF2B5EF4-FFF2-40B4-BE49-F238E27FC236}">
                  <a16:creationId xmlns:a16="http://schemas.microsoft.com/office/drawing/2014/main" id="{10B62187-24D1-41DA-A64D-543C2D94AF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8767" y="2157134"/>
              <a:ext cx="422158" cy="421663"/>
            </a:xfrm>
            <a:custGeom>
              <a:avLst/>
              <a:gdLst/>
              <a:ahLst/>
              <a:cxnLst/>
              <a:rect l="l" t="t" r="r" b="b"/>
              <a:pathLst>
                <a:path w="3910377" h="3905794">
                  <a:moveTo>
                    <a:pt x="1" y="3797782"/>
                  </a:moveTo>
                  <a:lnTo>
                    <a:pt x="3910377" y="3797782"/>
                  </a:lnTo>
                  <a:lnTo>
                    <a:pt x="3910377" y="3905794"/>
                  </a:lnTo>
                  <a:lnTo>
                    <a:pt x="1" y="3905794"/>
                  </a:lnTo>
                  <a:close/>
                  <a:moveTo>
                    <a:pt x="1757257" y="3353296"/>
                  </a:moveTo>
                  <a:cubicBezTo>
                    <a:pt x="1690135" y="3353296"/>
                    <a:pt x="1635721" y="3407710"/>
                    <a:pt x="1635721" y="3474832"/>
                  </a:cubicBezTo>
                  <a:cubicBezTo>
                    <a:pt x="1635721" y="3541954"/>
                    <a:pt x="1690135" y="3596368"/>
                    <a:pt x="1757257" y="3596368"/>
                  </a:cubicBezTo>
                  <a:lnTo>
                    <a:pt x="2187409" y="3596368"/>
                  </a:lnTo>
                  <a:cubicBezTo>
                    <a:pt x="2254531" y="3596368"/>
                    <a:pt x="2308945" y="3541954"/>
                    <a:pt x="2308945" y="3474832"/>
                  </a:cubicBezTo>
                  <a:cubicBezTo>
                    <a:pt x="2308945" y="3407710"/>
                    <a:pt x="2254531" y="3353296"/>
                    <a:pt x="2187409" y="3353296"/>
                  </a:cubicBezTo>
                  <a:close/>
                  <a:moveTo>
                    <a:pt x="492288" y="2449553"/>
                  </a:moveTo>
                  <a:lnTo>
                    <a:pt x="472244" y="2517369"/>
                  </a:lnTo>
                  <a:lnTo>
                    <a:pt x="3438134" y="2517369"/>
                  </a:lnTo>
                  <a:lnTo>
                    <a:pt x="3418090" y="2449553"/>
                  </a:lnTo>
                  <a:close/>
                  <a:moveTo>
                    <a:pt x="432162" y="2249610"/>
                  </a:moveTo>
                  <a:lnTo>
                    <a:pt x="3478215" y="2249610"/>
                  </a:lnTo>
                  <a:lnTo>
                    <a:pt x="3910377" y="3711740"/>
                  </a:lnTo>
                  <a:lnTo>
                    <a:pt x="0" y="3711740"/>
                  </a:lnTo>
                  <a:close/>
                  <a:moveTo>
                    <a:pt x="1637280" y="544956"/>
                  </a:moveTo>
                  <a:cubicBezTo>
                    <a:pt x="1626413" y="544956"/>
                    <a:pt x="1615547" y="549102"/>
                    <a:pt x="1607256" y="557393"/>
                  </a:cubicBezTo>
                  <a:lnTo>
                    <a:pt x="796281" y="1368368"/>
                  </a:lnTo>
                  <a:cubicBezTo>
                    <a:pt x="779699" y="1384950"/>
                    <a:pt x="779699" y="1411834"/>
                    <a:pt x="796281" y="1428415"/>
                  </a:cubicBezTo>
                  <a:lnTo>
                    <a:pt x="825565" y="1457699"/>
                  </a:lnTo>
                  <a:cubicBezTo>
                    <a:pt x="842147" y="1474281"/>
                    <a:pt x="869031" y="1474281"/>
                    <a:pt x="885612" y="1457699"/>
                  </a:cubicBezTo>
                  <a:lnTo>
                    <a:pt x="1696588" y="646724"/>
                  </a:lnTo>
                  <a:cubicBezTo>
                    <a:pt x="1713169" y="630143"/>
                    <a:pt x="1713169" y="603258"/>
                    <a:pt x="1696588" y="586677"/>
                  </a:cubicBezTo>
                  <a:lnTo>
                    <a:pt x="1667304" y="557393"/>
                  </a:lnTo>
                  <a:cubicBezTo>
                    <a:pt x="1659013" y="549102"/>
                    <a:pt x="1648146" y="544956"/>
                    <a:pt x="1637280" y="544956"/>
                  </a:cubicBezTo>
                  <a:close/>
                  <a:moveTo>
                    <a:pt x="1372791" y="439020"/>
                  </a:moveTo>
                  <a:cubicBezTo>
                    <a:pt x="1361925" y="439020"/>
                    <a:pt x="1351058" y="443165"/>
                    <a:pt x="1342767" y="451456"/>
                  </a:cubicBezTo>
                  <a:lnTo>
                    <a:pt x="851745" y="942478"/>
                  </a:lnTo>
                  <a:cubicBezTo>
                    <a:pt x="835164" y="959060"/>
                    <a:pt x="835164" y="985944"/>
                    <a:pt x="851745" y="1002526"/>
                  </a:cubicBezTo>
                  <a:lnTo>
                    <a:pt x="881029" y="1031810"/>
                  </a:lnTo>
                  <a:cubicBezTo>
                    <a:pt x="897611" y="1048392"/>
                    <a:pt x="924495" y="1048392"/>
                    <a:pt x="941077" y="1031810"/>
                  </a:cubicBezTo>
                  <a:lnTo>
                    <a:pt x="1432099" y="540788"/>
                  </a:lnTo>
                  <a:cubicBezTo>
                    <a:pt x="1448681" y="524206"/>
                    <a:pt x="1448681" y="497322"/>
                    <a:pt x="1432099" y="480740"/>
                  </a:cubicBezTo>
                  <a:lnTo>
                    <a:pt x="1402815" y="451456"/>
                  </a:lnTo>
                  <a:cubicBezTo>
                    <a:pt x="1394524" y="443165"/>
                    <a:pt x="1383658" y="439020"/>
                    <a:pt x="1372791" y="439020"/>
                  </a:cubicBezTo>
                  <a:close/>
                  <a:moveTo>
                    <a:pt x="864042" y="270000"/>
                  </a:moveTo>
                  <a:lnTo>
                    <a:pt x="2945402" y="270000"/>
                  </a:lnTo>
                  <a:cubicBezTo>
                    <a:pt x="3094522" y="270000"/>
                    <a:pt x="3215407" y="390885"/>
                    <a:pt x="3215407" y="540005"/>
                  </a:cubicBezTo>
                  <a:lnTo>
                    <a:pt x="3215407" y="1619995"/>
                  </a:lnTo>
                  <a:cubicBezTo>
                    <a:pt x="3215407" y="1769115"/>
                    <a:pt x="3094522" y="1890000"/>
                    <a:pt x="2945402" y="1890000"/>
                  </a:cubicBezTo>
                  <a:lnTo>
                    <a:pt x="864042" y="1890000"/>
                  </a:lnTo>
                  <a:cubicBezTo>
                    <a:pt x="714922" y="1890000"/>
                    <a:pt x="594037" y="1769115"/>
                    <a:pt x="594037" y="1619995"/>
                  </a:cubicBezTo>
                  <a:lnTo>
                    <a:pt x="594037" y="540005"/>
                  </a:lnTo>
                  <a:cubicBezTo>
                    <a:pt x="594037" y="390885"/>
                    <a:pt x="714922" y="270000"/>
                    <a:pt x="864042" y="270000"/>
                  </a:cubicBezTo>
                  <a:close/>
                  <a:moveTo>
                    <a:pt x="804042" y="180000"/>
                  </a:moveTo>
                  <a:cubicBezTo>
                    <a:pt x="638353" y="180000"/>
                    <a:pt x="504036" y="314317"/>
                    <a:pt x="504036" y="480006"/>
                  </a:cubicBezTo>
                  <a:lnTo>
                    <a:pt x="504036" y="1679994"/>
                  </a:lnTo>
                  <a:cubicBezTo>
                    <a:pt x="504036" y="1845683"/>
                    <a:pt x="638353" y="1980000"/>
                    <a:pt x="804042" y="1980000"/>
                  </a:cubicBezTo>
                  <a:lnTo>
                    <a:pt x="3027043" y="1980000"/>
                  </a:lnTo>
                  <a:cubicBezTo>
                    <a:pt x="3192732" y="1980000"/>
                    <a:pt x="3327049" y="1845683"/>
                    <a:pt x="3327049" y="1679994"/>
                  </a:cubicBezTo>
                  <a:lnTo>
                    <a:pt x="3327049" y="480006"/>
                  </a:lnTo>
                  <a:cubicBezTo>
                    <a:pt x="3327049" y="314317"/>
                    <a:pt x="3192732" y="180000"/>
                    <a:pt x="3027043" y="180000"/>
                  </a:cubicBezTo>
                  <a:close/>
                  <a:moveTo>
                    <a:pt x="684043" y="0"/>
                  </a:moveTo>
                  <a:lnTo>
                    <a:pt x="3190330" y="0"/>
                  </a:lnTo>
                  <a:cubicBezTo>
                    <a:pt x="3389156" y="0"/>
                    <a:pt x="3550337" y="161181"/>
                    <a:pt x="3550337" y="360007"/>
                  </a:cubicBezTo>
                  <a:lnTo>
                    <a:pt x="3550337" y="1799993"/>
                  </a:lnTo>
                  <a:cubicBezTo>
                    <a:pt x="3550337" y="1998819"/>
                    <a:pt x="3389156" y="2160000"/>
                    <a:pt x="3190330" y="2160000"/>
                  </a:cubicBezTo>
                  <a:lnTo>
                    <a:pt x="684043" y="2160000"/>
                  </a:lnTo>
                  <a:cubicBezTo>
                    <a:pt x="485217" y="2160000"/>
                    <a:pt x="324036" y="1998819"/>
                    <a:pt x="324036" y="1799993"/>
                  </a:cubicBezTo>
                  <a:lnTo>
                    <a:pt x="324036" y="360007"/>
                  </a:lnTo>
                  <a:cubicBezTo>
                    <a:pt x="324036" y="161181"/>
                    <a:pt x="485217" y="0"/>
                    <a:pt x="684043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1" name="Rounded Rectangle 12">
              <a:extLst>
                <a:ext uri="{FF2B5EF4-FFF2-40B4-BE49-F238E27FC236}">
                  <a16:creationId xmlns:a16="http://schemas.microsoft.com/office/drawing/2014/main" id="{0E0DCE1C-72D0-49D0-B6A9-4784E8689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89145" y="3611356"/>
              <a:ext cx="383310" cy="456783"/>
            </a:xfrm>
            <a:custGeom>
              <a:avLst/>
              <a:gdLst/>
              <a:ahLst/>
              <a:cxnLst/>
              <a:rect l="l" t="t" r="r" b="b"/>
              <a:pathLst>
                <a:path w="3312367" h="3947283">
                  <a:moveTo>
                    <a:pt x="2537615" y="3705909"/>
                  </a:moveTo>
                  <a:cubicBezTo>
                    <a:pt x="2512344" y="3705909"/>
                    <a:pt x="2491857" y="3726396"/>
                    <a:pt x="2491857" y="3751667"/>
                  </a:cubicBezTo>
                  <a:cubicBezTo>
                    <a:pt x="2491857" y="3776938"/>
                    <a:pt x="2512344" y="3797425"/>
                    <a:pt x="2537615" y="3797425"/>
                  </a:cubicBezTo>
                  <a:lnTo>
                    <a:pt x="2762175" y="3797425"/>
                  </a:lnTo>
                  <a:cubicBezTo>
                    <a:pt x="2787446" y="3797425"/>
                    <a:pt x="2807933" y="3776938"/>
                    <a:pt x="2807933" y="3751667"/>
                  </a:cubicBezTo>
                  <a:cubicBezTo>
                    <a:pt x="2807933" y="3726396"/>
                    <a:pt x="2787446" y="3705909"/>
                    <a:pt x="2762175" y="3705909"/>
                  </a:cubicBezTo>
                  <a:close/>
                  <a:moveTo>
                    <a:pt x="1141114" y="3408594"/>
                  </a:moveTo>
                  <a:cubicBezTo>
                    <a:pt x="1097903" y="3408594"/>
                    <a:pt x="1062874" y="3443623"/>
                    <a:pt x="1062874" y="3486834"/>
                  </a:cubicBezTo>
                  <a:cubicBezTo>
                    <a:pt x="1062874" y="3530045"/>
                    <a:pt x="1097903" y="3565073"/>
                    <a:pt x="1141114" y="3565073"/>
                  </a:cubicBezTo>
                  <a:lnTo>
                    <a:pt x="1525078" y="3565074"/>
                  </a:lnTo>
                  <a:cubicBezTo>
                    <a:pt x="1568289" y="3565074"/>
                    <a:pt x="1603318" y="3530045"/>
                    <a:pt x="1603318" y="3486834"/>
                  </a:cubicBezTo>
                  <a:lnTo>
                    <a:pt x="1603319" y="3486834"/>
                  </a:lnTo>
                  <a:cubicBezTo>
                    <a:pt x="1603319" y="3443623"/>
                    <a:pt x="1568290" y="3408594"/>
                    <a:pt x="1525079" y="3408594"/>
                  </a:cubicBezTo>
                  <a:close/>
                  <a:moveTo>
                    <a:pt x="2129393" y="1705414"/>
                  </a:moveTo>
                  <a:lnTo>
                    <a:pt x="2129393" y="3580170"/>
                  </a:lnTo>
                  <a:lnTo>
                    <a:pt x="3126216" y="3580170"/>
                  </a:lnTo>
                  <a:lnTo>
                    <a:pt x="3126216" y="1705414"/>
                  </a:lnTo>
                  <a:close/>
                  <a:moveTo>
                    <a:pt x="2481193" y="1533789"/>
                  </a:moveTo>
                  <a:cubicBezTo>
                    <a:pt x="2462682" y="1533789"/>
                    <a:pt x="2447676" y="1548795"/>
                    <a:pt x="2447676" y="1567306"/>
                  </a:cubicBezTo>
                  <a:lnTo>
                    <a:pt x="2447676" y="1572258"/>
                  </a:lnTo>
                  <a:cubicBezTo>
                    <a:pt x="2447676" y="1590769"/>
                    <a:pt x="2462682" y="1605775"/>
                    <a:pt x="2481193" y="1605775"/>
                  </a:cubicBezTo>
                  <a:lnTo>
                    <a:pt x="2774415" y="1605775"/>
                  </a:lnTo>
                  <a:cubicBezTo>
                    <a:pt x="2792926" y="1605775"/>
                    <a:pt x="2807932" y="1590769"/>
                    <a:pt x="2807932" y="1572258"/>
                  </a:cubicBezTo>
                  <a:lnTo>
                    <a:pt x="2807932" y="1567306"/>
                  </a:lnTo>
                  <a:cubicBezTo>
                    <a:pt x="2807932" y="1548795"/>
                    <a:pt x="2792926" y="1533789"/>
                    <a:pt x="2774415" y="1533789"/>
                  </a:cubicBezTo>
                  <a:close/>
                  <a:moveTo>
                    <a:pt x="2113478" y="1418392"/>
                  </a:moveTo>
                  <a:lnTo>
                    <a:pt x="3142130" y="1418392"/>
                  </a:lnTo>
                  <a:cubicBezTo>
                    <a:pt x="3236149" y="1418392"/>
                    <a:pt x="3312367" y="1494610"/>
                    <a:pt x="3312367" y="1588629"/>
                  </a:cubicBezTo>
                  <a:lnTo>
                    <a:pt x="3312367" y="3777046"/>
                  </a:lnTo>
                  <a:cubicBezTo>
                    <a:pt x="3312367" y="3871065"/>
                    <a:pt x="3236149" y="3947283"/>
                    <a:pt x="3142130" y="3947283"/>
                  </a:cubicBezTo>
                  <a:lnTo>
                    <a:pt x="2113478" y="3947283"/>
                  </a:lnTo>
                  <a:cubicBezTo>
                    <a:pt x="2019459" y="3947283"/>
                    <a:pt x="1943241" y="3871065"/>
                    <a:pt x="1943241" y="3777046"/>
                  </a:cubicBezTo>
                  <a:lnTo>
                    <a:pt x="1943241" y="1588629"/>
                  </a:lnTo>
                  <a:cubicBezTo>
                    <a:pt x="1943241" y="1494610"/>
                    <a:pt x="2019459" y="1418392"/>
                    <a:pt x="2113478" y="1418392"/>
                  </a:cubicBezTo>
                  <a:close/>
                  <a:moveTo>
                    <a:pt x="1006317" y="157391"/>
                  </a:moveTo>
                  <a:cubicBezTo>
                    <a:pt x="987806" y="157391"/>
                    <a:pt x="972800" y="172397"/>
                    <a:pt x="972800" y="190908"/>
                  </a:cubicBezTo>
                  <a:lnTo>
                    <a:pt x="972800" y="195860"/>
                  </a:lnTo>
                  <a:cubicBezTo>
                    <a:pt x="972800" y="214371"/>
                    <a:pt x="987806" y="229377"/>
                    <a:pt x="1006317" y="229377"/>
                  </a:cubicBezTo>
                  <a:lnTo>
                    <a:pt x="1659876" y="229377"/>
                  </a:lnTo>
                  <a:cubicBezTo>
                    <a:pt x="1678387" y="229377"/>
                    <a:pt x="1693393" y="214371"/>
                    <a:pt x="1693393" y="195860"/>
                  </a:cubicBezTo>
                  <a:lnTo>
                    <a:pt x="1693393" y="190908"/>
                  </a:lnTo>
                  <a:cubicBezTo>
                    <a:pt x="1693393" y="172397"/>
                    <a:pt x="1678387" y="157391"/>
                    <a:pt x="1659876" y="157391"/>
                  </a:cubicBezTo>
                  <a:close/>
                  <a:moveTo>
                    <a:pt x="264780" y="0"/>
                  </a:moveTo>
                  <a:lnTo>
                    <a:pt x="2401413" y="0"/>
                  </a:lnTo>
                  <a:cubicBezTo>
                    <a:pt x="2547647" y="0"/>
                    <a:pt x="2666193" y="118546"/>
                    <a:pt x="2666193" y="264780"/>
                  </a:cubicBezTo>
                  <a:lnTo>
                    <a:pt x="2666193" y="1345374"/>
                  </a:lnTo>
                  <a:lnTo>
                    <a:pt x="2369517" y="1345374"/>
                  </a:lnTo>
                  <a:lnTo>
                    <a:pt x="2369517" y="366783"/>
                  </a:lnTo>
                  <a:lnTo>
                    <a:pt x="296676" y="366783"/>
                  </a:lnTo>
                  <a:lnTo>
                    <a:pt x="296676" y="3219873"/>
                  </a:lnTo>
                  <a:lnTo>
                    <a:pt x="1867527" y="3219873"/>
                  </a:lnTo>
                  <a:lnTo>
                    <a:pt x="1867527" y="3778374"/>
                  </a:lnTo>
                  <a:lnTo>
                    <a:pt x="264780" y="3778374"/>
                  </a:lnTo>
                  <a:cubicBezTo>
                    <a:pt x="118546" y="3778374"/>
                    <a:pt x="0" y="3659828"/>
                    <a:pt x="0" y="3513594"/>
                  </a:cubicBezTo>
                  <a:lnTo>
                    <a:pt x="0" y="264780"/>
                  </a:lnTo>
                  <a:cubicBezTo>
                    <a:pt x="0" y="118546"/>
                    <a:pt x="118546" y="0"/>
                    <a:pt x="264780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2" name="Rounded Rectangle 1">
              <a:extLst>
                <a:ext uri="{FF2B5EF4-FFF2-40B4-BE49-F238E27FC236}">
                  <a16:creationId xmlns:a16="http://schemas.microsoft.com/office/drawing/2014/main" id="{8987CD89-712C-44C6-B557-636280BAE5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84170" y="1931182"/>
              <a:ext cx="393260" cy="394704"/>
            </a:xfrm>
            <a:custGeom>
              <a:avLst/>
              <a:gdLst/>
              <a:ahLst/>
              <a:cxnLst/>
              <a:rect l="l" t="t" r="r" b="b"/>
              <a:pathLst>
                <a:path w="3888432" h="3902714">
                  <a:moveTo>
                    <a:pt x="1113894" y="3227140"/>
                  </a:moveTo>
                  <a:lnTo>
                    <a:pt x="2774538" y="3227140"/>
                  </a:lnTo>
                  <a:cubicBezTo>
                    <a:pt x="2813020" y="3227140"/>
                    <a:pt x="2844216" y="3258336"/>
                    <a:pt x="2844216" y="3296818"/>
                  </a:cubicBezTo>
                  <a:lnTo>
                    <a:pt x="2844216" y="3337462"/>
                  </a:lnTo>
                  <a:cubicBezTo>
                    <a:pt x="2844216" y="3375944"/>
                    <a:pt x="2813020" y="3407140"/>
                    <a:pt x="2774538" y="3407140"/>
                  </a:cubicBezTo>
                  <a:lnTo>
                    <a:pt x="1113894" y="3407140"/>
                  </a:lnTo>
                  <a:cubicBezTo>
                    <a:pt x="1075412" y="3407140"/>
                    <a:pt x="1044216" y="3375944"/>
                    <a:pt x="1044216" y="3337462"/>
                  </a:cubicBezTo>
                  <a:lnTo>
                    <a:pt x="1044216" y="3296818"/>
                  </a:lnTo>
                  <a:cubicBezTo>
                    <a:pt x="1044216" y="3258336"/>
                    <a:pt x="1075412" y="3227140"/>
                    <a:pt x="1113894" y="3227140"/>
                  </a:cubicBezTo>
                  <a:close/>
                  <a:moveTo>
                    <a:pt x="1111898" y="2923315"/>
                  </a:moveTo>
                  <a:lnTo>
                    <a:pt x="2772542" y="2923315"/>
                  </a:lnTo>
                  <a:cubicBezTo>
                    <a:pt x="2811024" y="2923315"/>
                    <a:pt x="2842220" y="2954511"/>
                    <a:pt x="2842220" y="2992993"/>
                  </a:cubicBezTo>
                  <a:lnTo>
                    <a:pt x="2842220" y="3033637"/>
                  </a:lnTo>
                  <a:cubicBezTo>
                    <a:pt x="2842220" y="3072119"/>
                    <a:pt x="2811024" y="3103315"/>
                    <a:pt x="2772542" y="3103315"/>
                  </a:cubicBezTo>
                  <a:lnTo>
                    <a:pt x="1111898" y="3103315"/>
                  </a:lnTo>
                  <a:cubicBezTo>
                    <a:pt x="1073416" y="3103315"/>
                    <a:pt x="1042220" y="3072119"/>
                    <a:pt x="1042220" y="3033637"/>
                  </a:cubicBezTo>
                  <a:lnTo>
                    <a:pt x="1042220" y="2992993"/>
                  </a:lnTo>
                  <a:cubicBezTo>
                    <a:pt x="1042220" y="2954511"/>
                    <a:pt x="1073416" y="2923315"/>
                    <a:pt x="1111898" y="2923315"/>
                  </a:cubicBezTo>
                  <a:close/>
                  <a:moveTo>
                    <a:pt x="495275" y="2664296"/>
                  </a:moveTo>
                  <a:lnTo>
                    <a:pt x="853982" y="2664296"/>
                  </a:lnTo>
                  <a:lnTo>
                    <a:pt x="853982" y="3560524"/>
                  </a:lnTo>
                  <a:lnTo>
                    <a:pt x="3006222" y="3560524"/>
                  </a:lnTo>
                  <a:lnTo>
                    <a:pt x="3006222" y="2664296"/>
                  </a:lnTo>
                  <a:lnTo>
                    <a:pt x="3364929" y="2664296"/>
                  </a:lnTo>
                  <a:lnTo>
                    <a:pt x="3364929" y="3902714"/>
                  </a:lnTo>
                  <a:lnTo>
                    <a:pt x="495275" y="3902714"/>
                  </a:lnTo>
                  <a:close/>
                  <a:moveTo>
                    <a:pt x="1113894" y="2619490"/>
                  </a:moveTo>
                  <a:lnTo>
                    <a:pt x="2774538" y="2619490"/>
                  </a:lnTo>
                  <a:cubicBezTo>
                    <a:pt x="2813020" y="2619490"/>
                    <a:pt x="2844216" y="2650686"/>
                    <a:pt x="2844216" y="2689168"/>
                  </a:cubicBezTo>
                  <a:lnTo>
                    <a:pt x="2844216" y="2729812"/>
                  </a:lnTo>
                  <a:cubicBezTo>
                    <a:pt x="2844216" y="2768294"/>
                    <a:pt x="2813020" y="2799490"/>
                    <a:pt x="2774538" y="2799490"/>
                  </a:cubicBezTo>
                  <a:lnTo>
                    <a:pt x="1113894" y="2799490"/>
                  </a:lnTo>
                  <a:cubicBezTo>
                    <a:pt x="1075412" y="2799490"/>
                    <a:pt x="1044216" y="2768294"/>
                    <a:pt x="1044216" y="2729812"/>
                  </a:cubicBezTo>
                  <a:lnTo>
                    <a:pt x="1044216" y="2689168"/>
                  </a:lnTo>
                  <a:cubicBezTo>
                    <a:pt x="1044216" y="2650686"/>
                    <a:pt x="1075412" y="2619490"/>
                    <a:pt x="1113894" y="2619490"/>
                  </a:cubicBezTo>
                  <a:close/>
                  <a:moveTo>
                    <a:pt x="3183220" y="1512740"/>
                  </a:moveTo>
                  <a:cubicBezTo>
                    <a:pt x="3130821" y="1512740"/>
                    <a:pt x="3088344" y="1555217"/>
                    <a:pt x="3088344" y="1607616"/>
                  </a:cubicBezTo>
                  <a:lnTo>
                    <a:pt x="3088344" y="1777903"/>
                  </a:lnTo>
                  <a:cubicBezTo>
                    <a:pt x="3088344" y="1830302"/>
                    <a:pt x="3130821" y="1872779"/>
                    <a:pt x="3183220" y="1872779"/>
                  </a:cubicBezTo>
                  <a:lnTo>
                    <a:pt x="3334111" y="1872779"/>
                  </a:lnTo>
                  <a:cubicBezTo>
                    <a:pt x="3386510" y="1872779"/>
                    <a:pt x="3428987" y="1830302"/>
                    <a:pt x="3428987" y="1777903"/>
                  </a:cubicBezTo>
                  <a:lnTo>
                    <a:pt x="3428987" y="1607616"/>
                  </a:lnTo>
                  <a:cubicBezTo>
                    <a:pt x="3428987" y="1555217"/>
                    <a:pt x="3386510" y="1512740"/>
                    <a:pt x="3334111" y="1512740"/>
                  </a:cubicBezTo>
                  <a:close/>
                  <a:moveTo>
                    <a:pt x="317370" y="1192161"/>
                  </a:moveTo>
                  <a:lnTo>
                    <a:pt x="3571062" y="1192161"/>
                  </a:lnTo>
                  <a:cubicBezTo>
                    <a:pt x="3746341" y="1192161"/>
                    <a:pt x="3888432" y="1369515"/>
                    <a:pt x="3888432" y="1588294"/>
                  </a:cubicBezTo>
                  <a:lnTo>
                    <a:pt x="3888432" y="3172779"/>
                  </a:lnTo>
                  <a:cubicBezTo>
                    <a:pt x="3888432" y="3391558"/>
                    <a:pt x="3746341" y="3568912"/>
                    <a:pt x="3571062" y="3568912"/>
                  </a:cubicBezTo>
                  <a:lnTo>
                    <a:pt x="3484959" y="3568912"/>
                  </a:lnTo>
                  <a:lnTo>
                    <a:pt x="3484959" y="2490370"/>
                  </a:lnTo>
                  <a:lnTo>
                    <a:pt x="388615" y="2490370"/>
                  </a:lnTo>
                  <a:lnTo>
                    <a:pt x="388615" y="3568912"/>
                  </a:lnTo>
                  <a:lnTo>
                    <a:pt x="317370" y="3568912"/>
                  </a:lnTo>
                  <a:cubicBezTo>
                    <a:pt x="142091" y="3568912"/>
                    <a:pt x="0" y="3391558"/>
                    <a:pt x="0" y="3172779"/>
                  </a:cubicBezTo>
                  <a:lnTo>
                    <a:pt x="0" y="1588294"/>
                  </a:lnTo>
                  <a:cubicBezTo>
                    <a:pt x="0" y="1369515"/>
                    <a:pt x="142091" y="1192161"/>
                    <a:pt x="317370" y="1192161"/>
                  </a:cubicBezTo>
                  <a:close/>
                  <a:moveTo>
                    <a:pt x="3010811" y="792088"/>
                  </a:moveTo>
                  <a:lnTo>
                    <a:pt x="3369518" y="792088"/>
                  </a:lnTo>
                  <a:lnTo>
                    <a:pt x="3369518" y="1080119"/>
                  </a:lnTo>
                  <a:lnTo>
                    <a:pt x="3010811" y="1080119"/>
                  </a:lnTo>
                  <a:close/>
                  <a:moveTo>
                    <a:pt x="2700857" y="0"/>
                  </a:moveTo>
                  <a:lnTo>
                    <a:pt x="3329483" y="698376"/>
                  </a:lnTo>
                  <a:lnTo>
                    <a:pt x="2700857" y="698376"/>
                  </a:lnTo>
                  <a:close/>
                  <a:moveTo>
                    <a:pt x="499864" y="0"/>
                  </a:moveTo>
                  <a:lnTo>
                    <a:pt x="2592288" y="0"/>
                  </a:lnTo>
                  <a:lnTo>
                    <a:pt x="2592288" y="298450"/>
                  </a:lnTo>
                  <a:lnTo>
                    <a:pt x="858571" y="298450"/>
                  </a:lnTo>
                  <a:lnTo>
                    <a:pt x="858571" y="1080119"/>
                  </a:lnTo>
                  <a:lnTo>
                    <a:pt x="499864" y="1080119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3" name="Rectangle 9">
              <a:extLst>
                <a:ext uri="{FF2B5EF4-FFF2-40B4-BE49-F238E27FC236}">
                  <a16:creationId xmlns:a16="http://schemas.microsoft.com/office/drawing/2014/main" id="{F082EFB9-C095-4C4A-ADFD-7A38BBBC2A9E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6735495" y="4129389"/>
              <a:ext cx="398780" cy="256007"/>
            </a:xfrm>
            <a:custGeom>
              <a:avLst/>
              <a:gdLst/>
              <a:ahLst/>
              <a:cxnLst/>
              <a:rect l="l" t="t" r="r" b="b"/>
              <a:pathLst>
                <a:path w="4124304" h="2647702">
                  <a:moveTo>
                    <a:pt x="1686761" y="960941"/>
                  </a:moveTo>
                  <a:cubicBezTo>
                    <a:pt x="1753842" y="1028021"/>
                    <a:pt x="1798471" y="1109050"/>
                    <a:pt x="1818618" y="1195219"/>
                  </a:cubicBezTo>
                  <a:lnTo>
                    <a:pt x="1357681" y="1195218"/>
                  </a:lnTo>
                  <a:cubicBezTo>
                    <a:pt x="1313297" y="1181285"/>
                    <a:pt x="1263467" y="1193011"/>
                    <a:pt x="1228239" y="1228239"/>
                  </a:cubicBezTo>
                  <a:cubicBezTo>
                    <a:pt x="1175433" y="1281044"/>
                    <a:pt x="1175433" y="1366658"/>
                    <a:pt x="1228239" y="1419463"/>
                  </a:cubicBezTo>
                  <a:cubicBezTo>
                    <a:pt x="1268711" y="1459935"/>
                    <a:pt x="1328455" y="1469389"/>
                    <a:pt x="1377667" y="1447218"/>
                  </a:cubicBezTo>
                  <a:lnTo>
                    <a:pt x="1820178" y="1447218"/>
                  </a:lnTo>
                  <a:cubicBezTo>
                    <a:pt x="1800316" y="1535281"/>
                    <a:pt x="1755235" y="1618288"/>
                    <a:pt x="1686761" y="1686762"/>
                  </a:cubicBezTo>
                  <a:cubicBezTo>
                    <a:pt x="1486331" y="1887192"/>
                    <a:pt x="1161370" y="1887192"/>
                    <a:pt x="960940" y="1686762"/>
                  </a:cubicBezTo>
                  <a:cubicBezTo>
                    <a:pt x="760510" y="1486332"/>
                    <a:pt x="760510" y="1161371"/>
                    <a:pt x="960940" y="960941"/>
                  </a:cubicBezTo>
                  <a:cubicBezTo>
                    <a:pt x="1161370" y="760511"/>
                    <a:pt x="1486331" y="760511"/>
                    <a:pt x="1686761" y="960941"/>
                  </a:cubicBezTo>
                  <a:close/>
                  <a:moveTo>
                    <a:pt x="1990695" y="657007"/>
                  </a:moveTo>
                  <a:cubicBezTo>
                    <a:pt x="2141919" y="808231"/>
                    <a:pt x="2231048" y="998036"/>
                    <a:pt x="2254582" y="1195218"/>
                  </a:cubicBezTo>
                  <a:lnTo>
                    <a:pt x="2033623" y="1195218"/>
                  </a:lnTo>
                  <a:cubicBezTo>
                    <a:pt x="2009221" y="1055209"/>
                    <a:pt x="1942559" y="921354"/>
                    <a:pt x="1834453" y="813249"/>
                  </a:cubicBezTo>
                  <a:cubicBezTo>
                    <a:pt x="1552456" y="531251"/>
                    <a:pt x="1095246" y="531251"/>
                    <a:pt x="813248" y="813249"/>
                  </a:cubicBezTo>
                  <a:cubicBezTo>
                    <a:pt x="531251" y="1095246"/>
                    <a:pt x="531251" y="1552456"/>
                    <a:pt x="813248" y="1834454"/>
                  </a:cubicBezTo>
                  <a:cubicBezTo>
                    <a:pt x="1095246" y="2116452"/>
                    <a:pt x="1552456" y="2116452"/>
                    <a:pt x="1834453" y="1834454"/>
                  </a:cubicBezTo>
                  <a:cubicBezTo>
                    <a:pt x="1943898" y="1725009"/>
                    <a:pt x="2010867" y="1589173"/>
                    <a:pt x="2034128" y="1447218"/>
                  </a:cubicBezTo>
                  <a:lnTo>
                    <a:pt x="2255087" y="1447218"/>
                  </a:lnTo>
                  <a:cubicBezTo>
                    <a:pt x="2232632" y="1646282"/>
                    <a:pt x="2143266" y="1838124"/>
                    <a:pt x="1990695" y="1990695"/>
                  </a:cubicBezTo>
                  <a:cubicBezTo>
                    <a:pt x="1622407" y="2358984"/>
                    <a:pt x="1025295" y="2358984"/>
                    <a:pt x="657007" y="1990695"/>
                  </a:cubicBezTo>
                  <a:cubicBezTo>
                    <a:pt x="288719" y="1622407"/>
                    <a:pt x="288719" y="1025295"/>
                    <a:pt x="657007" y="657007"/>
                  </a:cubicBezTo>
                  <a:cubicBezTo>
                    <a:pt x="1025295" y="288719"/>
                    <a:pt x="1622407" y="288719"/>
                    <a:pt x="1990695" y="657007"/>
                  </a:cubicBezTo>
                  <a:close/>
                  <a:moveTo>
                    <a:pt x="2331989" y="315713"/>
                  </a:moveTo>
                  <a:cubicBezTo>
                    <a:pt x="2577620" y="561344"/>
                    <a:pt x="2714888" y="874304"/>
                    <a:pt x="2743432" y="1195218"/>
                  </a:cubicBezTo>
                  <a:lnTo>
                    <a:pt x="2495534" y="1195219"/>
                  </a:lnTo>
                  <a:cubicBezTo>
                    <a:pt x="2468062" y="937544"/>
                    <a:pt x="2355257" y="687433"/>
                    <a:pt x="2157763" y="489939"/>
                  </a:cubicBezTo>
                  <a:cubicBezTo>
                    <a:pt x="1697206" y="29382"/>
                    <a:pt x="950496" y="29382"/>
                    <a:pt x="489939" y="489939"/>
                  </a:cubicBezTo>
                  <a:cubicBezTo>
                    <a:pt x="29381" y="950496"/>
                    <a:pt x="29381" y="1697206"/>
                    <a:pt x="489939" y="2157764"/>
                  </a:cubicBezTo>
                  <a:cubicBezTo>
                    <a:pt x="950496" y="2618321"/>
                    <a:pt x="1697206" y="2618321"/>
                    <a:pt x="2157763" y="2157764"/>
                  </a:cubicBezTo>
                  <a:cubicBezTo>
                    <a:pt x="2356608" y="1958919"/>
                    <a:pt x="2469602" y="1706733"/>
                    <a:pt x="2496294" y="1447218"/>
                  </a:cubicBezTo>
                  <a:lnTo>
                    <a:pt x="2743684" y="1447218"/>
                  </a:lnTo>
                  <a:cubicBezTo>
                    <a:pt x="2716382" y="1769985"/>
                    <a:pt x="2578960" y="2085019"/>
                    <a:pt x="2331989" y="2331990"/>
                  </a:cubicBezTo>
                  <a:cubicBezTo>
                    <a:pt x="1775210" y="2888769"/>
                    <a:pt x="872492" y="2888769"/>
                    <a:pt x="315712" y="2331990"/>
                  </a:cubicBezTo>
                  <a:cubicBezTo>
                    <a:pt x="-241067" y="1775210"/>
                    <a:pt x="-241067" y="872492"/>
                    <a:pt x="315712" y="315713"/>
                  </a:cubicBezTo>
                  <a:cubicBezTo>
                    <a:pt x="872492" y="-241067"/>
                    <a:pt x="1775210" y="-241067"/>
                    <a:pt x="2331989" y="315713"/>
                  </a:cubicBezTo>
                  <a:close/>
                  <a:moveTo>
                    <a:pt x="2647702" y="0"/>
                  </a:moveTo>
                  <a:cubicBezTo>
                    <a:pt x="2980508" y="332806"/>
                    <a:pt x="3161825" y="759734"/>
                    <a:pt x="3189918" y="1195218"/>
                  </a:cubicBezTo>
                  <a:lnTo>
                    <a:pt x="2940090" y="1195219"/>
                  </a:lnTo>
                  <a:cubicBezTo>
                    <a:pt x="2911774" y="823816"/>
                    <a:pt x="2755074" y="460681"/>
                    <a:pt x="2471047" y="176655"/>
                  </a:cubicBezTo>
                  <a:cubicBezTo>
                    <a:pt x="1837468" y="-456924"/>
                    <a:pt x="810233" y="-456924"/>
                    <a:pt x="176654" y="176655"/>
                  </a:cubicBezTo>
                  <a:cubicBezTo>
                    <a:pt x="-456925" y="810234"/>
                    <a:pt x="-456925" y="1837469"/>
                    <a:pt x="176654" y="2471048"/>
                  </a:cubicBezTo>
                  <a:cubicBezTo>
                    <a:pt x="810233" y="3104627"/>
                    <a:pt x="1837468" y="3104627"/>
                    <a:pt x="2471047" y="2471048"/>
                  </a:cubicBezTo>
                  <a:cubicBezTo>
                    <a:pt x="2756414" y="2185682"/>
                    <a:pt x="2913250" y="1820457"/>
                    <a:pt x="2940341" y="1447218"/>
                  </a:cubicBezTo>
                  <a:lnTo>
                    <a:pt x="3190169" y="1447219"/>
                  </a:lnTo>
                  <a:cubicBezTo>
                    <a:pt x="3163284" y="1884525"/>
                    <a:pt x="2981849" y="2313555"/>
                    <a:pt x="2647702" y="2647702"/>
                  </a:cubicBezTo>
                  <a:cubicBezTo>
                    <a:pt x="1916559" y="3378845"/>
                    <a:pt x="731143" y="3378845"/>
                    <a:pt x="0" y="2647702"/>
                  </a:cubicBezTo>
                  <a:cubicBezTo>
                    <a:pt x="-731143" y="1916559"/>
                    <a:pt x="-731143" y="731143"/>
                    <a:pt x="0" y="0"/>
                  </a:cubicBezTo>
                  <a:cubicBezTo>
                    <a:pt x="731143" y="-731142"/>
                    <a:pt x="1916559" y="-731142"/>
                    <a:pt x="2647702" y="0"/>
                  </a:cubicBezTo>
                  <a:close/>
                  <a:moveTo>
                    <a:pt x="4124304" y="1067606"/>
                  </a:moveTo>
                  <a:lnTo>
                    <a:pt x="3881988" y="1309922"/>
                  </a:lnTo>
                  <a:lnTo>
                    <a:pt x="4124304" y="1552238"/>
                  </a:lnTo>
                  <a:lnTo>
                    <a:pt x="3582443" y="1552238"/>
                  </a:lnTo>
                  <a:lnTo>
                    <a:pt x="3423422" y="1393218"/>
                  </a:lnTo>
                  <a:lnTo>
                    <a:pt x="1314873" y="1393218"/>
                  </a:lnTo>
                  <a:cubicBezTo>
                    <a:pt x="1275517" y="1350840"/>
                    <a:pt x="1278327" y="1311274"/>
                    <a:pt x="1314873" y="1249218"/>
                  </a:cubicBezTo>
                  <a:lnTo>
                    <a:pt x="3400831" y="1249218"/>
                  </a:lnTo>
                  <a:lnTo>
                    <a:pt x="3582443" y="1067606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4" name="Round Same Side Corner Rectangle 7">
              <a:extLst>
                <a:ext uri="{FF2B5EF4-FFF2-40B4-BE49-F238E27FC236}">
                  <a16:creationId xmlns:a16="http://schemas.microsoft.com/office/drawing/2014/main" id="{BBABE7C8-6E91-42EB-AE0D-02A1073D4D0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836970" y="3206105"/>
              <a:ext cx="379318" cy="398780"/>
            </a:xfrm>
            <a:custGeom>
              <a:avLst/>
              <a:gdLst/>
              <a:ahLst/>
              <a:cxnLst/>
              <a:rect l="l" t="t" r="r" b="b"/>
              <a:pathLst>
                <a:path w="3749229" h="3941586">
                  <a:moveTo>
                    <a:pt x="1841173" y="2251014"/>
                  </a:moveTo>
                  <a:cubicBezTo>
                    <a:pt x="1901032" y="2251014"/>
                    <a:pt x="1949557" y="2202489"/>
                    <a:pt x="1949557" y="2142630"/>
                  </a:cubicBezTo>
                  <a:cubicBezTo>
                    <a:pt x="1949557" y="2082771"/>
                    <a:pt x="1901032" y="2034246"/>
                    <a:pt x="1841173" y="2034246"/>
                  </a:cubicBezTo>
                  <a:cubicBezTo>
                    <a:pt x="1781314" y="2034246"/>
                    <a:pt x="1732789" y="2082771"/>
                    <a:pt x="1732789" y="2142630"/>
                  </a:cubicBezTo>
                  <a:cubicBezTo>
                    <a:pt x="1732789" y="2202489"/>
                    <a:pt x="1781314" y="2251014"/>
                    <a:pt x="1841173" y="2251014"/>
                  </a:cubicBezTo>
                  <a:close/>
                  <a:moveTo>
                    <a:pt x="2197713" y="2395667"/>
                  </a:moveTo>
                  <a:lnTo>
                    <a:pt x="1492210" y="2296503"/>
                  </a:lnTo>
                  <a:lnTo>
                    <a:pt x="1492210" y="2109382"/>
                  </a:lnTo>
                  <a:cubicBezTo>
                    <a:pt x="1492210" y="2024878"/>
                    <a:pt x="1583949" y="1956178"/>
                    <a:pt x="1697980" y="1955114"/>
                  </a:cubicBezTo>
                  <a:lnTo>
                    <a:pt x="1697980" y="1800200"/>
                  </a:lnTo>
                  <a:lnTo>
                    <a:pt x="1431133" y="1800200"/>
                  </a:lnTo>
                  <a:lnTo>
                    <a:pt x="1431133" y="1461593"/>
                  </a:lnTo>
                  <a:lnTo>
                    <a:pt x="643489" y="471679"/>
                  </a:lnTo>
                  <a:lnTo>
                    <a:pt x="785968" y="352125"/>
                  </a:lnTo>
                  <a:lnTo>
                    <a:pt x="1699128" y="1384562"/>
                  </a:lnTo>
                  <a:lnTo>
                    <a:pt x="1735187" y="0"/>
                  </a:lnTo>
                  <a:lnTo>
                    <a:pt x="1921179" y="0"/>
                  </a:lnTo>
                  <a:lnTo>
                    <a:pt x="1958328" y="1426402"/>
                  </a:lnTo>
                  <a:lnTo>
                    <a:pt x="1976872" y="1426402"/>
                  </a:lnTo>
                  <a:lnTo>
                    <a:pt x="1972364" y="1422619"/>
                  </a:lnTo>
                  <a:lnTo>
                    <a:pt x="2919184" y="352125"/>
                  </a:lnTo>
                  <a:lnTo>
                    <a:pt x="3061662" y="471679"/>
                  </a:lnTo>
                  <a:lnTo>
                    <a:pt x="2239212" y="1505339"/>
                  </a:lnTo>
                  <a:lnTo>
                    <a:pt x="2239212" y="1800200"/>
                  </a:lnTo>
                  <a:lnTo>
                    <a:pt x="1972364" y="1800200"/>
                  </a:lnTo>
                  <a:lnTo>
                    <a:pt x="1972364" y="1954485"/>
                  </a:lnTo>
                  <a:lnTo>
                    <a:pt x="1987720" y="1954485"/>
                  </a:lnTo>
                  <a:cubicBezTo>
                    <a:pt x="2103696" y="1954485"/>
                    <a:pt x="2197713" y="2023835"/>
                    <a:pt x="2197713" y="2109382"/>
                  </a:cubicBezTo>
                  <a:close/>
                  <a:moveTo>
                    <a:pt x="112363" y="2735659"/>
                  </a:moveTo>
                  <a:cubicBezTo>
                    <a:pt x="100580" y="2737300"/>
                    <a:pt x="88281" y="2736658"/>
                    <a:pt x="76067" y="2733385"/>
                  </a:cubicBezTo>
                  <a:lnTo>
                    <a:pt x="67901" y="2731197"/>
                  </a:lnTo>
                  <a:cubicBezTo>
                    <a:pt x="19046" y="2718106"/>
                    <a:pt x="-9948" y="2667888"/>
                    <a:pt x="3143" y="2619032"/>
                  </a:cubicBezTo>
                  <a:lnTo>
                    <a:pt x="136132" y="2122709"/>
                  </a:lnTo>
                  <a:cubicBezTo>
                    <a:pt x="149223" y="2073853"/>
                    <a:pt x="199442" y="2044859"/>
                    <a:pt x="248297" y="2057950"/>
                  </a:cubicBezTo>
                  <a:lnTo>
                    <a:pt x="256463" y="2060138"/>
                  </a:lnTo>
                  <a:cubicBezTo>
                    <a:pt x="305319" y="2073229"/>
                    <a:pt x="334312" y="2123447"/>
                    <a:pt x="321221" y="2172303"/>
                  </a:cubicBezTo>
                  <a:lnTo>
                    <a:pt x="188232" y="2668627"/>
                  </a:lnTo>
                  <a:cubicBezTo>
                    <a:pt x="178414" y="2705268"/>
                    <a:pt x="147712" y="2730738"/>
                    <a:pt x="112363" y="2735659"/>
                  </a:cubicBezTo>
                  <a:close/>
                  <a:moveTo>
                    <a:pt x="816379" y="2803284"/>
                  </a:moveTo>
                  <a:lnTo>
                    <a:pt x="296148" y="2663889"/>
                  </a:lnTo>
                  <a:lnTo>
                    <a:pt x="412311" y="2230363"/>
                  </a:lnTo>
                  <a:lnTo>
                    <a:pt x="932542" y="2369758"/>
                  </a:lnTo>
                  <a:close/>
                  <a:moveTo>
                    <a:pt x="2025342" y="3266622"/>
                  </a:moveTo>
                  <a:lnTo>
                    <a:pt x="881030" y="2960004"/>
                  </a:lnTo>
                  <a:lnTo>
                    <a:pt x="1066890" y="2266362"/>
                  </a:lnTo>
                  <a:lnTo>
                    <a:pt x="2211202" y="2572980"/>
                  </a:lnTo>
                  <a:close/>
                  <a:moveTo>
                    <a:pt x="2928285" y="3694425"/>
                  </a:moveTo>
                  <a:lnTo>
                    <a:pt x="2109557" y="3475047"/>
                  </a:lnTo>
                  <a:lnTo>
                    <a:pt x="2388347" y="2434586"/>
                  </a:lnTo>
                  <a:lnTo>
                    <a:pt x="3207076" y="2653963"/>
                  </a:lnTo>
                  <a:close/>
                  <a:moveTo>
                    <a:pt x="3361202" y="3940500"/>
                  </a:moveTo>
                  <a:cubicBezTo>
                    <a:pt x="3346463" y="3942552"/>
                    <a:pt x="3331077" y="3941748"/>
                    <a:pt x="3315798" y="3937654"/>
                  </a:cubicBezTo>
                  <a:lnTo>
                    <a:pt x="3103596" y="3880795"/>
                  </a:lnTo>
                  <a:cubicBezTo>
                    <a:pt x="3042479" y="3864419"/>
                    <a:pt x="3006210" y="3801598"/>
                    <a:pt x="3022586" y="3740481"/>
                  </a:cubicBezTo>
                  <a:lnTo>
                    <a:pt x="3311771" y="2661227"/>
                  </a:lnTo>
                  <a:cubicBezTo>
                    <a:pt x="3328148" y="2600110"/>
                    <a:pt x="3390968" y="2563840"/>
                    <a:pt x="3452085" y="2580216"/>
                  </a:cubicBezTo>
                  <a:lnTo>
                    <a:pt x="3664287" y="2637076"/>
                  </a:lnTo>
                  <a:cubicBezTo>
                    <a:pt x="3725404" y="2653452"/>
                    <a:pt x="3761673" y="2716273"/>
                    <a:pt x="3745297" y="2777390"/>
                  </a:cubicBezTo>
                  <a:lnTo>
                    <a:pt x="3456112" y="3856644"/>
                  </a:lnTo>
                  <a:cubicBezTo>
                    <a:pt x="3443830" y="3902482"/>
                    <a:pt x="3405423" y="3934343"/>
                    <a:pt x="3361202" y="394050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32A45EF-0FE4-4798-9AF6-197711E4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85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499" y="4815586"/>
            <a:ext cx="3200120" cy="1312441"/>
          </a:xfrm>
          <a:prstGeom prst="rect">
            <a:avLst/>
          </a:prstGeom>
        </p:spPr>
      </p:pic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3F46C8AB-BFF6-4683-8F5F-97C0441494AB}"/>
              </a:ext>
            </a:extLst>
          </p:cNvPr>
          <p:cNvSpPr/>
          <p:nvPr/>
        </p:nvSpPr>
        <p:spPr>
          <a:xfrm>
            <a:off x="594004" y="4737383"/>
            <a:ext cx="3449110" cy="1680151"/>
          </a:xfrm>
          <a:prstGeom prst="round2SameRect">
            <a:avLst>
              <a:gd name="adj1" fmla="val 0"/>
              <a:gd name="adj2" fmla="val 12351"/>
            </a:avLst>
          </a:prstGeom>
          <a:gradFill flip="none" rotWithShape="1">
            <a:gsLst>
              <a:gs pos="49000">
                <a:srgbClr val="ADC5A9">
                  <a:alpha val="47000"/>
                </a:srgbClr>
              </a:gs>
              <a:gs pos="100000">
                <a:srgbClr val="ADC5A9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8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2020806-CE05-43A5-93D9-66AC6A1F056C}"/>
              </a:ext>
            </a:extLst>
          </p:cNvPr>
          <p:cNvSpPr txBox="1"/>
          <p:nvPr/>
        </p:nvSpPr>
        <p:spPr>
          <a:xfrm>
            <a:off x="963493" y="204253"/>
            <a:ext cx="30536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ADC5A9"/>
                </a:solidFill>
                <a:latin typeface="Bookman Old Style" panose="02050604050505020204" pitchFamily="18" charset="0"/>
              </a:rPr>
              <a:t>Results</a:t>
            </a:r>
            <a:endParaRPr lang="en-IL" sz="6000" dirty="0"/>
          </a:p>
        </p:txBody>
      </p:sp>
      <p:sp>
        <p:nvSpPr>
          <p:cNvPr id="33" name="타원 24">
            <a:extLst>
              <a:ext uri="{FF2B5EF4-FFF2-40B4-BE49-F238E27FC236}">
                <a16:creationId xmlns:a16="http://schemas.microsoft.com/office/drawing/2014/main" id="{721F8F37-B123-4825-AC86-840782DD9697}"/>
              </a:ext>
            </a:extLst>
          </p:cNvPr>
          <p:cNvSpPr/>
          <p:nvPr/>
        </p:nvSpPr>
        <p:spPr>
          <a:xfrm>
            <a:off x="4116041" y="652451"/>
            <a:ext cx="690634" cy="672891"/>
          </a:xfrm>
          <a:prstGeom prst="ellipse">
            <a:avLst/>
          </a:prstGeom>
          <a:solidFill>
            <a:srgbClr val="ADC5A9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타원 27">
            <a:extLst>
              <a:ext uri="{FF2B5EF4-FFF2-40B4-BE49-F238E27FC236}">
                <a16:creationId xmlns:a16="http://schemas.microsoft.com/office/drawing/2014/main" id="{F7012633-7C6D-44B8-A96B-B49EC833D740}"/>
              </a:ext>
            </a:extLst>
          </p:cNvPr>
          <p:cNvSpPr/>
          <p:nvPr/>
        </p:nvSpPr>
        <p:spPr>
          <a:xfrm>
            <a:off x="4116041" y="3040523"/>
            <a:ext cx="665602" cy="672891"/>
          </a:xfrm>
          <a:prstGeom prst="ellipse">
            <a:avLst/>
          </a:prstGeom>
          <a:solidFill>
            <a:schemeClr val="tx2">
              <a:lumMod val="75000"/>
            </a:schemeClr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5864702-584F-494C-8ACF-A8549AEC08A4}"/>
              </a:ext>
            </a:extLst>
          </p:cNvPr>
          <p:cNvGrpSpPr/>
          <p:nvPr/>
        </p:nvGrpSpPr>
        <p:grpSpPr>
          <a:xfrm>
            <a:off x="4877119" y="226048"/>
            <a:ext cx="7112912" cy="6456340"/>
            <a:chOff x="4878472" y="389490"/>
            <a:chExt cx="6488028" cy="5383567"/>
          </a:xfrm>
        </p:grpSpPr>
        <p:sp>
          <p:nvSpPr>
            <p:cNvPr id="35" name="직사각형 10">
              <a:extLst>
                <a:ext uri="{FF2B5EF4-FFF2-40B4-BE49-F238E27FC236}">
                  <a16:creationId xmlns:a16="http://schemas.microsoft.com/office/drawing/2014/main" id="{23B81C7D-3AA3-4402-A58C-6F91E9FF8FF0}"/>
                </a:ext>
              </a:extLst>
            </p:cNvPr>
            <p:cNvSpPr/>
            <p:nvPr/>
          </p:nvSpPr>
          <p:spPr>
            <a:xfrm>
              <a:off x="7236027" y="391779"/>
              <a:ext cx="4130471" cy="13284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36000" rIns="180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Light" panose="02000000000000000000" pitchFamily="2" charset="0"/>
                  <a:cs typeface="Roboto Light" panose="02000000000000000000" pitchFamily="2" charset="0"/>
                </a:rPr>
                <a:t>Number of Customers: 23,42323,423</a:t>
              </a:r>
            </a:p>
            <a:p>
              <a:pPr marL="342900" indent="-342900"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Light" panose="02000000000000000000" pitchFamily="2" charset="0"/>
                  <a:cs typeface="Roboto Light" panose="02000000000000000000" pitchFamily="2" charset="0"/>
                </a:rPr>
                <a:t>Number of Churned Customers: 187 </a:t>
              </a:r>
            </a:p>
            <a:p>
              <a:pPr marL="342900" indent="-342900"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Light" panose="02000000000000000000" pitchFamily="2" charset="0"/>
                  <a:cs typeface="Roboto Light" panose="02000000000000000000" pitchFamily="2" charset="0"/>
                </a:rPr>
                <a:t>Total Charges: 55,805,3782.</a:t>
              </a:r>
            </a:p>
            <a:p>
              <a:pPr marR="0" lvl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Bookman Old Style" panose="02050604050505020204" pitchFamily="18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36" name="직사각형 12">
              <a:extLst>
                <a:ext uri="{FF2B5EF4-FFF2-40B4-BE49-F238E27FC236}">
                  <a16:creationId xmlns:a16="http://schemas.microsoft.com/office/drawing/2014/main" id="{21B72822-66ED-4EA4-8E91-9274620C0AD2}"/>
                </a:ext>
              </a:extLst>
            </p:cNvPr>
            <p:cNvSpPr/>
            <p:nvPr/>
          </p:nvSpPr>
          <p:spPr>
            <a:xfrm>
              <a:off x="7236029" y="1887264"/>
              <a:ext cx="4130471" cy="23655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36000" rIns="180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Month-to-Month Contract: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Light" panose="02000000000000000000" pitchFamily="2" charset="0"/>
                  <a:cs typeface="Roboto Light" panose="02000000000000000000" pitchFamily="2" charset="0"/>
                </a:rPr>
                <a:t>Majority of customers (12,754) are in this category.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Light" panose="02000000000000000000" pitchFamily="2" charset="0"/>
                  <a:cs typeface="Roboto Light" panose="02000000000000000000" pitchFamily="2" charset="0"/>
                </a:rPr>
                <a:t>Highest churn count (94. </a:t>
              </a:r>
            </a:p>
            <a:p>
              <a:pPr marL="342900" indent="-342900"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Light" panose="02000000000000000000" pitchFamily="2" charset="0"/>
                  <a:cs typeface="Roboto Light" panose="02000000000000000000" pitchFamily="2" charset="0"/>
                </a:rPr>
                <a:t>One-Year Contract: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Fewer customers (4,971).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Light" panose="02000000000000000000" pitchFamily="2" charset="0"/>
                  <a:cs typeface="Roboto Light" panose="02000000000000000000" pitchFamily="2" charset="0"/>
                </a:rPr>
                <a:t>Churn count is significantly lower (40). </a:t>
              </a:r>
            </a:p>
            <a:p>
              <a:pPr marL="342900" indent="-342900"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Light" panose="02000000000000000000" pitchFamily="2" charset="0"/>
                  <a:cs typeface="Roboto Light" panose="02000000000000000000" pitchFamily="2" charset="0"/>
                </a:rPr>
                <a:t>Two-Year Contract: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Light" panose="02000000000000000000" pitchFamily="2" charset="0"/>
                  <a:cs typeface="Roboto Light" panose="02000000000000000000" pitchFamily="2" charset="0"/>
                </a:rPr>
                <a:t>Even fewer customers (5,698).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Light" panose="02000000000000000000" pitchFamily="2" charset="0"/>
                  <a:cs typeface="Roboto Light" panose="02000000000000000000" pitchFamily="2" charset="0"/>
                </a:rPr>
                <a:t>Churn count (53) is higher than one-year contracts but lower than month-to-month. </a:t>
              </a:r>
            </a:p>
          </p:txBody>
        </p:sp>
        <p:sp>
          <p:nvSpPr>
            <p:cNvPr id="37" name="직사각형 14">
              <a:extLst>
                <a:ext uri="{FF2B5EF4-FFF2-40B4-BE49-F238E27FC236}">
                  <a16:creationId xmlns:a16="http://schemas.microsoft.com/office/drawing/2014/main" id="{2DFBA545-90FD-472A-8144-287BC36B29EA}"/>
                </a:ext>
              </a:extLst>
            </p:cNvPr>
            <p:cNvSpPr/>
            <p:nvPr/>
          </p:nvSpPr>
          <p:spPr>
            <a:xfrm>
              <a:off x="7236027" y="4444593"/>
              <a:ext cx="4130471" cy="13284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36000" rIns="180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Female Customers: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Light" panose="02000000000000000000" pitchFamily="2" charset="0"/>
                  <a:cs typeface="Roboto Light" panose="02000000000000000000" pitchFamily="2" charset="0"/>
                </a:rPr>
                <a:t>Total: 11,694 customers. Churned: 82.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Light" panose="02000000000000000000" pitchFamily="2" charset="0"/>
                  <a:cs typeface="Roboto Light" panose="02000000000000000000" pitchFamily="2" charset="0"/>
                </a:rPr>
                <a:t>Male Customers: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Light" panose="02000000000000000000" pitchFamily="2" charset="0"/>
                  <a:cs typeface="Roboto Light" panose="02000000000000000000" pitchFamily="2" charset="0"/>
                </a:rPr>
                <a:t>Total: 11,729 customers. Churned: 105.</a:t>
              </a:r>
              <a:endPara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Bookman Old Style" panose="02050604050505020204" pitchFamily="18" charset="0"/>
                <a:ea typeface="Roboto Thin" panose="02000000000000000000" pitchFamily="2" charset="0"/>
                <a:cs typeface="Roboto Thin" panose="02000000000000000000" pitchFamily="2" charset="0"/>
              </a:endParaRPr>
            </a:p>
          </p:txBody>
        </p:sp>
        <p:sp>
          <p:nvSpPr>
            <p:cNvPr id="38" name="직사각형 9">
              <a:extLst>
                <a:ext uri="{FF2B5EF4-FFF2-40B4-BE49-F238E27FC236}">
                  <a16:creationId xmlns:a16="http://schemas.microsoft.com/office/drawing/2014/main" id="{80D7626B-F37D-4D32-8F27-1A89A420172C}"/>
                </a:ext>
              </a:extLst>
            </p:cNvPr>
            <p:cNvSpPr/>
            <p:nvPr/>
          </p:nvSpPr>
          <p:spPr>
            <a:xfrm>
              <a:off x="4892503" y="389490"/>
              <a:ext cx="2343524" cy="1328464"/>
            </a:xfrm>
            <a:prstGeom prst="rect">
              <a:avLst/>
            </a:prstGeom>
            <a:solidFill>
              <a:srgbClr val="ADC5A9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Light" panose="02000000000000000000" pitchFamily="2" charset="0"/>
                  <a:cs typeface="Roboto Light" panose="02000000000000000000" pitchFamily="2" charset="0"/>
                </a:rPr>
                <a:t>Overall Metrics</a:t>
              </a:r>
            </a:p>
          </p:txBody>
        </p:sp>
        <p:sp>
          <p:nvSpPr>
            <p:cNvPr id="39" name="직사각형 11">
              <a:extLst>
                <a:ext uri="{FF2B5EF4-FFF2-40B4-BE49-F238E27FC236}">
                  <a16:creationId xmlns:a16="http://schemas.microsoft.com/office/drawing/2014/main" id="{C04CB52E-3BC8-4125-93BD-4587351AC2F1}"/>
                </a:ext>
              </a:extLst>
            </p:cNvPr>
            <p:cNvSpPr/>
            <p:nvPr/>
          </p:nvSpPr>
          <p:spPr>
            <a:xfrm>
              <a:off x="4892504" y="1882345"/>
              <a:ext cx="2343524" cy="237049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R="0" lvl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Contract Analysis</a:t>
              </a:r>
            </a:p>
          </p:txBody>
        </p:sp>
        <p:sp>
          <p:nvSpPr>
            <p:cNvPr id="40" name="직사각형 13">
              <a:extLst>
                <a:ext uri="{FF2B5EF4-FFF2-40B4-BE49-F238E27FC236}">
                  <a16:creationId xmlns:a16="http://schemas.microsoft.com/office/drawing/2014/main" id="{C00020CB-4920-4DB5-BEA8-061E325C1B63}"/>
                </a:ext>
              </a:extLst>
            </p:cNvPr>
            <p:cNvSpPr/>
            <p:nvPr/>
          </p:nvSpPr>
          <p:spPr>
            <a:xfrm>
              <a:off x="4878472" y="4444593"/>
              <a:ext cx="2343524" cy="132846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man Old Style" panose="02050604050505020204" pitchFamily="18" charset="0"/>
                  <a:ea typeface="Roboto Light" panose="02000000000000000000" pitchFamily="2" charset="0"/>
                  <a:cs typeface="Roboto Light" panose="02000000000000000000" pitchFamily="2" charset="0"/>
                </a:rPr>
                <a:t>Gender Analysis</a:t>
              </a:r>
              <a:endParaRPr lang="ko-KR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3" name="타원 27">
            <a:extLst>
              <a:ext uri="{FF2B5EF4-FFF2-40B4-BE49-F238E27FC236}">
                <a16:creationId xmlns:a16="http://schemas.microsoft.com/office/drawing/2014/main" id="{BCFE85FD-79F1-4335-8D7C-10265E0EBD1E}"/>
              </a:ext>
            </a:extLst>
          </p:cNvPr>
          <p:cNvSpPr/>
          <p:nvPr/>
        </p:nvSpPr>
        <p:spPr>
          <a:xfrm>
            <a:off x="4084012" y="5428595"/>
            <a:ext cx="729659" cy="672891"/>
          </a:xfrm>
          <a:prstGeom prst="ellipse">
            <a:avLst/>
          </a:prstGeom>
          <a:solidFill>
            <a:schemeClr val="tx2">
              <a:lumMod val="50000"/>
            </a:schemeClr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822601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Минимализм зелёный">
      <a:dk1>
        <a:srgbClr val="000000"/>
      </a:dk1>
      <a:lt1>
        <a:srgbClr val="FFFFFF"/>
      </a:lt1>
      <a:dk2>
        <a:srgbClr val="ADC5A9"/>
      </a:dk2>
      <a:lt2>
        <a:srgbClr val="F1F2F1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Project">
  <a:themeElements>
    <a:clrScheme name="Simple Light">
      <a:dk1>
        <a:srgbClr val="000000"/>
      </a:dk1>
      <a:lt1>
        <a:srgbClr val="FFFFFF"/>
      </a:lt1>
      <a:dk2>
        <a:srgbClr val="44CCC0"/>
      </a:dk2>
      <a:lt2>
        <a:srgbClr val="EEEEEE"/>
      </a:lt2>
      <a:accent1>
        <a:srgbClr val="44CCC0"/>
      </a:accent1>
      <a:accent2>
        <a:srgbClr val="212121"/>
      </a:accent2>
      <a:accent3>
        <a:srgbClr val="EFEFEF"/>
      </a:accent3>
      <a:accent4>
        <a:srgbClr val="CCCCCC"/>
      </a:accent4>
      <a:accent5>
        <a:srgbClr val="ACECE7"/>
      </a:accent5>
      <a:accent6>
        <a:srgbClr val="7A7A7A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ustom 2">
      <a:majorFont>
        <a:latin typeface="Bahnschrif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s Slide Master">
  <a:themeElements>
    <a:clrScheme name="ALLPPT-4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A876B"/>
      </a:accent1>
      <a:accent2>
        <a:srgbClr val="90B141"/>
      </a:accent2>
      <a:accent3>
        <a:srgbClr val="CEDD46"/>
      </a:accent3>
      <a:accent4>
        <a:srgbClr val="399A84"/>
      </a:accent4>
      <a:accent5>
        <a:srgbClr val="429EB3"/>
      </a:accent5>
      <a:accent6>
        <a:srgbClr val="26648C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{9E0FC012-3637-4D90-9B10-590DBA9D37ED}tf56160789_win32</Template>
  <TotalTime>1094</TotalTime>
  <Words>411</Words>
  <Application>Microsoft Office PowerPoint</Application>
  <PresentationFormat>Widescreen</PresentationFormat>
  <Paragraphs>80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7" baseType="lpstr">
      <vt:lpstr>Arial</vt:lpstr>
      <vt:lpstr>Bahnschrift</vt:lpstr>
      <vt:lpstr>Baskerville Old Face</vt:lpstr>
      <vt:lpstr>Bookman Old Style</vt:lpstr>
      <vt:lpstr>Calibri</vt:lpstr>
      <vt:lpstr>Calibri Light</vt:lpstr>
      <vt:lpstr>Coco Gothic UltraLight</vt:lpstr>
      <vt:lpstr>Pristina</vt:lpstr>
      <vt:lpstr>Roboto Thin</vt:lpstr>
      <vt:lpstr>Work Sans</vt:lpstr>
      <vt:lpstr>Work Sans Regular</vt:lpstr>
      <vt:lpstr>Тема Office</vt:lpstr>
      <vt:lpstr>Simple Project</vt:lpstr>
      <vt:lpstr>Office Theme</vt:lpstr>
      <vt:lpstr>1_Office Theme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Tatiana Shupik</dc:creator>
  <cp:lastModifiedBy>Tatiana Shupik</cp:lastModifiedBy>
  <cp:revision>65</cp:revision>
  <dcterms:created xsi:type="dcterms:W3CDTF">2025-01-05T11:33:25Z</dcterms:created>
  <dcterms:modified xsi:type="dcterms:W3CDTF">2025-01-19T15:41:09Z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